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52" r:id="rId4"/>
    <p:sldMasterId id="2147484007" r:id="rId5"/>
    <p:sldMasterId id="2147484050" r:id="rId6"/>
  </p:sldMasterIdLst>
  <p:notesMasterIdLst>
    <p:notesMasterId r:id="rId30"/>
  </p:notesMasterIdLst>
  <p:handoutMasterIdLst>
    <p:handoutMasterId r:id="rId31"/>
  </p:handoutMasterIdLst>
  <p:sldIdLst>
    <p:sldId id="769" r:id="rId7"/>
    <p:sldId id="1529" r:id="rId8"/>
    <p:sldId id="1663" r:id="rId9"/>
    <p:sldId id="1664" r:id="rId10"/>
    <p:sldId id="1589" r:id="rId11"/>
    <p:sldId id="1665" r:id="rId12"/>
    <p:sldId id="1666" r:id="rId13"/>
    <p:sldId id="1667" r:id="rId14"/>
    <p:sldId id="1668" r:id="rId15"/>
    <p:sldId id="1669" r:id="rId16"/>
    <p:sldId id="1670" r:id="rId17"/>
    <p:sldId id="1673" r:id="rId18"/>
    <p:sldId id="1674" r:id="rId19"/>
    <p:sldId id="1678" r:id="rId20"/>
    <p:sldId id="1679" r:id="rId21"/>
    <p:sldId id="1675" r:id="rId22"/>
    <p:sldId id="1676" r:id="rId23"/>
    <p:sldId id="1662" r:id="rId24"/>
    <p:sldId id="1677" r:id="rId25"/>
    <p:sldId id="1539" r:id="rId26"/>
    <p:sldId id="1672" r:id="rId27"/>
    <p:sldId id="1671" r:id="rId28"/>
    <p:sldId id="1661" r:id="rId29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  <p15:guide id="3" pos="5472" userDrawn="1">
          <p15:clr>
            <a:srgbClr val="A4A3A4"/>
          </p15:clr>
        </p15:guide>
        <p15:guide id="4" pos="288" userDrawn="1">
          <p15:clr>
            <a:srgbClr val="A4A3A4"/>
          </p15:clr>
        </p15:guide>
        <p15:guide id="5" orient="horz" pos="270" userDrawn="1">
          <p15:clr>
            <a:srgbClr val="A4A3A4"/>
          </p15:clr>
        </p15:guide>
        <p15:guide id="6" orient="horz" pos="298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18FDE"/>
    <a:srgbClr val="F1C400"/>
    <a:srgbClr val="A15A95"/>
    <a:srgbClr val="CF4520"/>
    <a:srgbClr val="092C74"/>
    <a:srgbClr val="E0E0E0"/>
    <a:srgbClr val="68ACE5"/>
    <a:srgbClr val="0072CE"/>
    <a:srgbClr val="009B77"/>
    <a:srgbClr val="FFF9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10" autoAdjust="0"/>
    <p:restoredTop sz="96094" autoAdjust="0"/>
  </p:normalViewPr>
  <p:slideViewPr>
    <p:cSldViewPr snapToGrid="0" showGuides="1">
      <p:cViewPr varScale="1">
        <p:scale>
          <a:sx n="137" d="100"/>
          <a:sy n="137" d="100"/>
        </p:scale>
        <p:origin x="96" y="228"/>
      </p:cViewPr>
      <p:guideLst>
        <p:guide orient="horz" pos="1620"/>
        <p:guide pos="2880"/>
        <p:guide pos="5472"/>
        <p:guide pos="288"/>
        <p:guide orient="horz" pos="270"/>
        <p:guide orient="horz" pos="2988"/>
      </p:guideLst>
    </p:cSldViewPr>
  </p:slideViewPr>
  <p:outlineViewPr>
    <p:cViewPr>
      <p:scale>
        <a:sx n="33" d="100"/>
        <a:sy n="33" d="100"/>
      </p:scale>
      <p:origin x="0" y="-32898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82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34" Type="http://schemas.openxmlformats.org/officeDocument/2006/relationships/theme" Target="theme/theme1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A5F52E7-5C0C-456C-BBFC-C078470C521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3811CF-080A-4CC5-86EF-B43E625A908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6FAD2F-3255-4D6B-B7D0-3AD777FD6E16}" type="datetimeFigureOut">
              <a:rPr lang="en-US" smtClean="0"/>
              <a:t>9/6/2025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227A20-36C9-4A9B-80F5-C901AEE1172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7B264A-566F-4D57-AA83-B2D4076BB14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DB7DCB-9EC0-4793-8462-68AC0ED491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1963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CA7F51-485C-4411-96B4-8DBF10CDD334}" type="datetimeFigureOut">
              <a:rPr lang="en-US" smtClean="0"/>
              <a:t>9/6/2025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79F371-3862-4534-BA58-4E7EFD6CBE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1048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8F79E6-691F-B955-3A37-6C3AFABC1D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E9AE342-F7BA-7263-7890-39219AB4EFC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62F20EC-26FA-9562-2966-71E4D2B089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D5DEE1-D114-3C10-1872-AD612C3F7D9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86597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9A3FA4-A471-6F7B-7076-CC00D5EF02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9E041CB-E01E-FA81-86B2-9831A7277AE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17ED7CB-B9B1-71C0-77E1-7852B28E0D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23196C-B9C0-BD79-7932-6931487B49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62228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75886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8">
            <a:extLst>
              <a:ext uri="{FF2B5EF4-FFF2-40B4-BE49-F238E27FC236}">
                <a16:creationId xmlns:a16="http://schemas.microsoft.com/office/drawing/2014/main" id="{268DE600-90A7-4B6B-BFFA-EA2C6E807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reeform 13">
            <a:extLst>
              <a:ext uri="{FF2B5EF4-FFF2-40B4-BE49-F238E27FC236}">
                <a16:creationId xmlns:a16="http://schemas.microsoft.com/office/drawing/2014/main" id="{EBA27004-3833-43ED-82E9-6895434B89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0" y="0"/>
            <a:ext cx="9144001" cy="5143499"/>
          </a:xfrm>
          <a:prstGeom prst="rect">
            <a:avLst/>
          </a:prstGeom>
          <a:solidFill>
            <a:schemeClr val="tx2">
              <a:alpha val="8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WSE Logo">
            <a:extLst>
              <a:ext uri="{FF2B5EF4-FFF2-40B4-BE49-F238E27FC236}">
                <a16:creationId xmlns:a16="http://schemas.microsoft.com/office/drawing/2014/main" id="{5F610272-EE8A-4752-A390-42C726F6D2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49" t="29483" r="13581" b="28303"/>
          <a:stretch/>
        </p:blipFill>
        <p:spPr>
          <a:xfrm>
            <a:off x="6298808" y="447090"/>
            <a:ext cx="2377440" cy="621421"/>
          </a:xfrm>
          <a:prstGeom prst="rect">
            <a:avLst/>
          </a:prstGeom>
        </p:spPr>
      </p:pic>
      <p:sp>
        <p:nvSpPr>
          <p:cNvPr id="6" name="Course Title">
            <a:extLst>
              <a:ext uri="{FF2B5EF4-FFF2-40B4-BE49-F238E27FC236}">
                <a16:creationId xmlns:a16="http://schemas.microsoft.com/office/drawing/2014/main" id="{A43E8622-AA5C-40CF-A3A0-8B2BF9D750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751" y="2240842"/>
            <a:ext cx="8208498" cy="5441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4125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add course title</a:t>
            </a:r>
          </a:p>
        </p:txBody>
      </p:sp>
      <p:sp>
        <p:nvSpPr>
          <p:cNvPr id="7" name="Lecture Title">
            <a:extLst>
              <a:ext uri="{FF2B5EF4-FFF2-40B4-BE49-F238E27FC236}">
                <a16:creationId xmlns:a16="http://schemas.microsoft.com/office/drawing/2014/main" id="{DE1C7E4D-69CB-4F79-9436-E0466B26FBB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7749" y="2784966"/>
            <a:ext cx="8219053" cy="36670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25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lecture title</a:t>
            </a:r>
          </a:p>
        </p:txBody>
      </p:sp>
    </p:spTree>
    <p:extLst>
      <p:ext uri="{BB962C8B-B14F-4D97-AF65-F5344CB8AC3E}">
        <p14:creationId xmlns:p14="http://schemas.microsoft.com/office/powerpoint/2010/main" val="32932728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D96EEDE-6486-774B-B0E3-751BBA42CE35}"/>
              </a:ext>
            </a:extLst>
          </p:cNvPr>
          <p:cNvSpPr/>
          <p:nvPr userDrawn="1"/>
        </p:nvSpPr>
        <p:spPr>
          <a:xfrm>
            <a:off x="3143250" y="0"/>
            <a:ext cx="6000750" cy="5143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25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746436" y="4857750"/>
            <a:ext cx="283264" cy="28575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75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C1406DC-BAEC-4717-8F68-46C92F1663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00250" y="169333"/>
            <a:ext cx="6858000" cy="819362"/>
          </a:xfrm>
          <a:prstGeom prst="rect">
            <a:avLst/>
          </a:prstGeom>
        </p:spPr>
        <p:txBody>
          <a:bodyPr lIns="0" anchor="b"/>
          <a:lstStyle>
            <a:lvl1pPr>
              <a:defRPr lang="en-US" sz="2250" b="1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slide title</a:t>
            </a: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028E3363-7137-4431-9927-3AE087A5B2BE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857250" y="1285875"/>
            <a:ext cx="8001000" cy="3429001"/>
          </a:xfrm>
          <a:prstGeom prst="rect">
            <a:avLst/>
          </a:prstGeom>
        </p:spPr>
        <p:txBody>
          <a:bodyPr/>
          <a:lstStyle>
            <a:lvl1pPr>
              <a:defRPr sz="175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14350" indent="-171450">
              <a:buFont typeface="Wingdings" panose="05000000000000000000" pitchFamily="2" charset="2"/>
              <a:buChar char="§"/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57250" indent="-171450">
              <a:buFont typeface="Wingdings" panose="05000000000000000000" pitchFamily="2" charset="2"/>
              <a:buChar char="ü"/>
              <a:defRPr sz="125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125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543050" indent="-171450">
              <a:buFont typeface="Wingdings" panose="05000000000000000000" pitchFamily="2" charset="2"/>
              <a:buChar char="§"/>
              <a:defRPr sz="10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Date Placeholder 1">
            <a:extLst>
              <a:ext uri="{FF2B5EF4-FFF2-40B4-BE49-F238E27FC236}">
                <a16:creationId xmlns:a16="http://schemas.microsoft.com/office/drawing/2014/main" id="{E76F451D-D169-4CA9-91EE-97F19A35C6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689631" y="4871972"/>
            <a:ext cx="1942504" cy="2715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9/6/2025</a:t>
            </a:fld>
            <a:endParaRPr lang="en-US"/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8A19F790-0343-4862-A140-1B409986B7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0779" y="4857750"/>
            <a:ext cx="7504888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508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3FC922D-F971-4707-8283-A3B5043B799C}"/>
              </a:ext>
            </a:extLst>
          </p:cNvPr>
          <p:cNvSpPr/>
          <p:nvPr userDrawn="1"/>
        </p:nvSpPr>
        <p:spPr>
          <a:xfrm>
            <a:off x="457200" y="428625"/>
            <a:ext cx="8229600" cy="196173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Title">
            <a:extLst>
              <a:ext uri="{FF2B5EF4-FFF2-40B4-BE49-F238E27FC236}">
                <a16:creationId xmlns:a16="http://schemas.microsoft.com/office/drawing/2014/main" id="{6111DEAC-5DA3-40FB-8328-493BB53C3D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1722" y="972475"/>
            <a:ext cx="3575013" cy="927216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add title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658811F-BA33-419E-AC91-AAC3393B703F}"/>
              </a:ext>
            </a:extLst>
          </p:cNvPr>
          <p:cNvSpPr/>
          <p:nvPr userDrawn="1"/>
        </p:nvSpPr>
        <p:spPr>
          <a:xfrm>
            <a:off x="910668" y="1899691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7" name="Picture">
            <a:extLst>
              <a:ext uri="{FF2B5EF4-FFF2-40B4-BE49-F238E27FC236}">
                <a16:creationId xmlns:a16="http://schemas.microsoft.com/office/drawing/2014/main" id="{709620F3-CE75-4F88-B996-D13338DB490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4762663" y="594484"/>
            <a:ext cx="3558209" cy="2158655"/>
          </a:xfrm>
          <a:custGeom>
            <a:avLst/>
            <a:gdLst>
              <a:gd name="connsiteX0" fmla="*/ 0 w 4744278"/>
              <a:gd name="connsiteY0" fmla="*/ 0 h 2878206"/>
              <a:gd name="connsiteX1" fmla="*/ 4744278 w 4744278"/>
              <a:gd name="connsiteY1" fmla="*/ 0 h 2878206"/>
              <a:gd name="connsiteX2" fmla="*/ 4744278 w 4744278"/>
              <a:gd name="connsiteY2" fmla="*/ 2878206 h 2878206"/>
              <a:gd name="connsiteX3" fmla="*/ 0 w 4744278"/>
              <a:gd name="connsiteY3" fmla="*/ 2878206 h 2878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44278" h="2878206">
                <a:moveTo>
                  <a:pt x="0" y="0"/>
                </a:moveTo>
                <a:lnTo>
                  <a:pt x="4744278" y="0"/>
                </a:lnTo>
                <a:lnTo>
                  <a:pt x="4744278" y="2878206"/>
                </a:lnTo>
                <a:lnTo>
                  <a:pt x="0" y="2878206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22" name="Picture Citation">
            <a:extLst>
              <a:ext uri="{FF2B5EF4-FFF2-40B4-BE49-F238E27FC236}">
                <a16:creationId xmlns:a16="http://schemas.microsoft.com/office/drawing/2014/main" id="{0703DEBD-9CAD-4A4B-AFB1-1784BA72587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94076" y="2757901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6" name="Bullets 1">
            <a:extLst>
              <a:ext uri="{FF2B5EF4-FFF2-40B4-BE49-F238E27FC236}">
                <a16:creationId xmlns:a16="http://schemas.microsoft.com/office/drawing/2014/main" id="{FAFED653-B531-4E78-8677-DC685EEA40D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3069516"/>
            <a:ext cx="2523944" cy="165031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7" name="Bullets 2">
            <a:extLst>
              <a:ext uri="{FF2B5EF4-FFF2-40B4-BE49-F238E27FC236}">
                <a16:creationId xmlns:a16="http://schemas.microsoft.com/office/drawing/2014/main" id="{0577BDD5-F52D-4F20-B068-E48B0A0D4C0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10028" y="3063024"/>
            <a:ext cx="2523944" cy="165031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2" name="Bullets 3">
            <a:extLst>
              <a:ext uri="{FF2B5EF4-FFF2-40B4-BE49-F238E27FC236}">
                <a16:creationId xmlns:a16="http://schemas.microsoft.com/office/drawing/2014/main" id="{A32A3E7D-CC2E-4FBA-983C-0B62D18C16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62856" y="3064359"/>
            <a:ext cx="2523944" cy="165031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20" name="Page Number">
            <a:extLst>
              <a:ext uri="{FF2B5EF4-FFF2-40B4-BE49-F238E27FC236}">
                <a16:creationId xmlns:a16="http://schemas.microsoft.com/office/drawing/2014/main" id="{380D9A22-5897-43DE-B092-AE5494CE5D2F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4" name="WSE logo">
            <a:extLst>
              <a:ext uri="{FF2B5EF4-FFF2-40B4-BE49-F238E27FC236}">
                <a16:creationId xmlns:a16="http://schemas.microsoft.com/office/drawing/2014/main" id="{AD37F1B9-E29E-4BAD-9584-2A92871801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9901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Triang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ackground Picture">
            <a:extLst>
              <a:ext uri="{FF2B5EF4-FFF2-40B4-BE49-F238E27FC236}">
                <a16:creationId xmlns:a16="http://schemas.microsoft.com/office/drawing/2014/main" id="{9E5B6CA6-B6F4-4449-B80B-373EA4BE12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639641" y="639640"/>
            <a:ext cx="5143500" cy="3864219"/>
          </a:xfrm>
          <a:prstGeom prst="rect">
            <a:avLst/>
          </a:prstGeom>
        </p:spPr>
      </p:pic>
      <p:sp>
        <p:nvSpPr>
          <p:cNvPr id="8" name="Freeform 13">
            <a:extLst>
              <a:ext uri="{FF2B5EF4-FFF2-40B4-BE49-F238E27FC236}">
                <a16:creationId xmlns:a16="http://schemas.microsoft.com/office/drawing/2014/main" id="{A9CFBE73-852C-4CD7-B0DD-890AB86C29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-2" y="-4"/>
            <a:ext cx="3793891" cy="5143499"/>
          </a:xfrm>
          <a:prstGeom prst="rect">
            <a:avLst/>
          </a:prstGeom>
          <a:solidFill>
            <a:schemeClr val="tx2">
              <a:alpha val="70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 7">
            <a:extLst>
              <a:ext uri="{FF2B5EF4-FFF2-40B4-BE49-F238E27FC236}">
                <a16:creationId xmlns:a16="http://schemas.microsoft.com/office/drawing/2014/main" id="{25013AE2-E3DB-4823-B27C-E37E2BA578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318845" y="0"/>
            <a:ext cx="7825154" cy="5143500"/>
          </a:xfrm>
          <a:custGeom>
            <a:avLst/>
            <a:gdLst>
              <a:gd name="connsiteX0" fmla="*/ 2 w 16204045"/>
              <a:gd name="connsiteY0" fmla="*/ 0 h 10287000"/>
              <a:gd name="connsiteX1" fmla="*/ 16204045 w 16204045"/>
              <a:gd name="connsiteY1" fmla="*/ 0 h 10287000"/>
              <a:gd name="connsiteX2" fmla="*/ 16204045 w 16204045"/>
              <a:gd name="connsiteY2" fmla="*/ 10287000 h 10287000"/>
              <a:gd name="connsiteX3" fmla="*/ 0 w 16204045"/>
              <a:gd name="connsiteY3" fmla="*/ 10287000 h 10287000"/>
              <a:gd name="connsiteX4" fmla="*/ 5143501 w 16204045"/>
              <a:gd name="connsiteY4" fmla="*/ 5143499 h 1028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04045" h="10287000">
                <a:moveTo>
                  <a:pt x="2" y="0"/>
                </a:moveTo>
                <a:lnTo>
                  <a:pt x="16204045" y="0"/>
                </a:lnTo>
                <a:lnTo>
                  <a:pt x="16204045" y="10287000"/>
                </a:lnTo>
                <a:lnTo>
                  <a:pt x="0" y="10287000"/>
                </a:lnTo>
                <a:lnTo>
                  <a:pt x="5143501" y="5143499"/>
                </a:lnTo>
                <a:close/>
              </a:path>
            </a:pathLst>
          </a:custGeom>
          <a:solidFill>
            <a:schemeClr val="bg1"/>
          </a:solidFill>
          <a:ln w="635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028700">
              <a:defRPr/>
            </a:pPr>
            <a:endParaRPr lang="uk-UA" sz="2100" kern="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10" name="Title">
            <a:extLst>
              <a:ext uri="{FF2B5EF4-FFF2-40B4-BE49-F238E27FC236}">
                <a16:creationId xmlns:a16="http://schemas.microsoft.com/office/drawing/2014/main" id="{0DC1BC56-1CC3-46DB-9AF3-0ABE9C7B5C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42509" y="368595"/>
            <a:ext cx="4682835" cy="867165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4AC4DA1-588C-473F-9289-61578C2D78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44340" y="1235761"/>
            <a:ext cx="778180" cy="111908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3" name="Body Text">
            <a:extLst>
              <a:ext uri="{FF2B5EF4-FFF2-40B4-BE49-F238E27FC236}">
                <a16:creationId xmlns:a16="http://schemas.microsoft.com/office/drawing/2014/main" id="{0A9F6E88-C000-47AF-BB13-5C005638DAD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42509" y="1628638"/>
            <a:ext cx="4682835" cy="280481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tx2"/>
              </a:buClr>
              <a:defRPr sz="1600"/>
            </a:lvl3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9" name="Page Number">
            <a:extLst>
              <a:ext uri="{FF2B5EF4-FFF2-40B4-BE49-F238E27FC236}">
                <a16:creationId xmlns:a16="http://schemas.microsoft.com/office/drawing/2014/main" id="{C6E950EA-E181-41E8-BC07-F40B1DDDABC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189759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240632"/>
            <a:ext cx="9144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11" name="Text">
            <a:extLst>
              <a:ext uri="{FF2B5EF4-FFF2-40B4-BE49-F238E27FC236}">
                <a16:creationId xmlns:a16="http://schemas.microsoft.com/office/drawing/2014/main" id="{4F3CE606-8D56-4BB0-B849-C27882F536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2011" y="1612107"/>
            <a:ext cx="8339978" cy="20002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4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ext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398467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285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240632"/>
            <a:ext cx="9144000" cy="2743200"/>
          </a:xfrm>
          <a:prstGeom prst="rect">
            <a:avLst/>
          </a:prstGeom>
          <a:solidFill>
            <a:schemeClr val="accent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400" b="0" i="0" u="none" strike="noStrike" kern="120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8D7605-D747-2A44-A3F6-03925D5D4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846" y="1500379"/>
            <a:ext cx="8678926" cy="2199262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398467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712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240632"/>
            <a:ext cx="9144000" cy="2743200"/>
          </a:xfrm>
          <a:prstGeom prst="rect">
            <a:avLst/>
          </a:prstGeom>
          <a:solidFill>
            <a:schemeClr val="accent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400" b="0" i="0" u="none" strike="noStrike" kern="120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8D7605-D747-2A44-A3F6-03925D5D4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846" y="1500379"/>
            <a:ext cx="8678926" cy="2199262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398467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350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 Circ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39696BA-3CAD-4740-83E8-4A2CDE35D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338056"/>
            <a:ext cx="9144000" cy="246739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8FF6BD4-99E6-47D8-8CB4-96909C050F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822954" y="2421798"/>
            <a:ext cx="778180" cy="10334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4" name="Title">
            <a:extLst>
              <a:ext uri="{FF2B5EF4-FFF2-40B4-BE49-F238E27FC236}">
                <a16:creationId xmlns:a16="http://schemas.microsoft.com/office/drawing/2014/main" id="{8241E8AA-7C6C-4211-943F-08C05083C9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33748" y="1552353"/>
            <a:ext cx="4953052" cy="867606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rgbClr val="092C74"/>
                </a:solidFill>
              </a:defRPr>
            </a:lvl1pPr>
          </a:lstStyle>
          <a:p>
            <a:r>
              <a:rPr lang="en-US" noProof="0" dirty="0"/>
              <a:t>Click to add title</a:t>
            </a:r>
          </a:p>
        </p:txBody>
      </p:sp>
      <p:sp>
        <p:nvSpPr>
          <p:cNvPr id="12" name="Body Text">
            <a:extLst>
              <a:ext uri="{FF2B5EF4-FFF2-40B4-BE49-F238E27FC236}">
                <a16:creationId xmlns:a16="http://schemas.microsoft.com/office/drawing/2014/main" id="{4B6AB3A2-1B90-4E53-9B04-A72DC3F6BDE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33749" y="2723542"/>
            <a:ext cx="4953051" cy="73741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" name="Picture">
            <a:extLst>
              <a:ext uri="{FF2B5EF4-FFF2-40B4-BE49-F238E27FC236}">
                <a16:creationId xmlns:a16="http://schemas.microsoft.com/office/drawing/2014/main" id="{AA0F990B-C544-47FD-B660-9B95AC702D2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1162075"/>
            <a:ext cx="2819349" cy="2819349"/>
          </a:xfrm>
          <a:custGeom>
            <a:avLst/>
            <a:gdLst>
              <a:gd name="connsiteX0" fmla="*/ 1879566 w 3759132"/>
              <a:gd name="connsiteY0" fmla="*/ 0 h 3759132"/>
              <a:gd name="connsiteX1" fmla="*/ 3759132 w 3759132"/>
              <a:gd name="connsiteY1" fmla="*/ 1879566 h 3759132"/>
              <a:gd name="connsiteX2" fmla="*/ 1879566 w 3759132"/>
              <a:gd name="connsiteY2" fmla="*/ 3759132 h 3759132"/>
              <a:gd name="connsiteX3" fmla="*/ 0 w 3759132"/>
              <a:gd name="connsiteY3" fmla="*/ 1879566 h 3759132"/>
              <a:gd name="connsiteX4" fmla="*/ 1879566 w 3759132"/>
              <a:gd name="connsiteY4" fmla="*/ 0 h 3759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59132" h="3759132">
                <a:moveTo>
                  <a:pt x="1879566" y="0"/>
                </a:moveTo>
                <a:cubicBezTo>
                  <a:pt x="2917622" y="0"/>
                  <a:pt x="3759132" y="841510"/>
                  <a:pt x="3759132" y="1879566"/>
                </a:cubicBezTo>
                <a:cubicBezTo>
                  <a:pt x="3759132" y="2917622"/>
                  <a:pt x="2917622" y="3759132"/>
                  <a:pt x="1879566" y="3759132"/>
                </a:cubicBezTo>
                <a:cubicBezTo>
                  <a:pt x="841510" y="3759132"/>
                  <a:pt x="0" y="2917622"/>
                  <a:pt x="0" y="1879566"/>
                </a:cubicBezTo>
                <a:cubicBezTo>
                  <a:pt x="0" y="841510"/>
                  <a:pt x="841510" y="0"/>
                  <a:pt x="187956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id-ID" dirty="0"/>
          </a:p>
        </p:txBody>
      </p:sp>
      <p:sp>
        <p:nvSpPr>
          <p:cNvPr id="18" name="Picture Citation">
            <a:extLst>
              <a:ext uri="{FF2B5EF4-FFF2-40B4-BE49-F238E27FC236}">
                <a16:creationId xmlns:a16="http://schemas.microsoft.com/office/drawing/2014/main" id="{F501A6CF-A735-4626-98DA-9E8B0FD3122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53476" y="4057377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9D01B63B-5697-4312-8E71-329C97791FCC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1" name="WSE logo">
            <a:extLst>
              <a:ext uri="{FF2B5EF4-FFF2-40B4-BE49-F238E27FC236}">
                <a16:creationId xmlns:a16="http://schemas.microsoft.com/office/drawing/2014/main" id="{72AF7E56-FAB2-4B4F-84DF-5DD134D27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3569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2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F315760-3E07-42D4-A21D-F0FD40BE7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"/>
            <a:ext cx="4268391" cy="268604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Title">
            <a:extLst>
              <a:ext uri="{FF2B5EF4-FFF2-40B4-BE49-F238E27FC236}">
                <a16:creationId xmlns:a16="http://schemas.microsoft.com/office/drawing/2014/main" id="{31B6ABB6-9249-43D4-9BFB-1F42958AF6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9437" y="148856"/>
            <a:ext cx="3588328" cy="869463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AAC933-258D-4315-BE02-5E15627A0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6720" y="1018847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3" name="Text">
            <a:extLst>
              <a:ext uri="{FF2B5EF4-FFF2-40B4-BE49-F238E27FC236}">
                <a16:creationId xmlns:a16="http://schemas.microsoft.com/office/drawing/2014/main" id="{90E77657-A0B6-49EF-B483-225CE89E532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9436" y="1378656"/>
            <a:ext cx="3588328" cy="73741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AED0488D-2197-437E-977B-1F0684754E1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0" y="3110345"/>
            <a:ext cx="4268624" cy="161414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7" name="Picture 1">
            <a:extLst>
              <a:ext uri="{FF2B5EF4-FFF2-40B4-BE49-F238E27FC236}">
                <a16:creationId xmlns:a16="http://schemas.microsoft.com/office/drawing/2014/main" id="{B026DFBA-6B10-4A30-8151-CF6F094DFC5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4268391" y="0"/>
            <a:ext cx="4875609" cy="2686049"/>
          </a:xfrm>
          <a:custGeom>
            <a:avLst/>
            <a:gdLst>
              <a:gd name="connsiteX0" fmla="*/ 0 w 6652591"/>
              <a:gd name="connsiteY0" fmla="*/ 0 h 3429000"/>
              <a:gd name="connsiteX1" fmla="*/ 6652591 w 6652591"/>
              <a:gd name="connsiteY1" fmla="*/ 0 h 3429000"/>
              <a:gd name="connsiteX2" fmla="*/ 6652591 w 6652591"/>
              <a:gd name="connsiteY2" fmla="*/ 3429000 h 3429000"/>
              <a:gd name="connsiteX3" fmla="*/ 0 w 6652591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52591" h="3429000">
                <a:moveTo>
                  <a:pt x="0" y="0"/>
                </a:moveTo>
                <a:lnTo>
                  <a:pt x="6652591" y="0"/>
                </a:lnTo>
                <a:lnTo>
                  <a:pt x="6652591" y="3429000"/>
                </a:lnTo>
                <a:lnTo>
                  <a:pt x="0" y="34290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20" name="Picture 1 Citation">
            <a:extLst>
              <a:ext uri="{FF2B5EF4-FFF2-40B4-BE49-F238E27FC236}">
                <a16:creationId xmlns:a16="http://schemas.microsoft.com/office/drawing/2014/main" id="{934C4126-513D-4063-8159-9000EEF20C1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413828" y="2686050"/>
            <a:ext cx="1426796" cy="205928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6" name="Picture 2">
            <a:extLst>
              <a:ext uri="{FF2B5EF4-FFF2-40B4-BE49-F238E27FC236}">
                <a16:creationId xmlns:a16="http://schemas.microsoft.com/office/drawing/2014/main" id="{2F36CBD8-DA4E-4734-8794-822955545B2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 bwMode="auto">
          <a:xfrm>
            <a:off x="6928" y="2686050"/>
            <a:ext cx="4268390" cy="2457450"/>
          </a:xfrm>
          <a:custGeom>
            <a:avLst/>
            <a:gdLst>
              <a:gd name="connsiteX0" fmla="*/ 0 w 2584174"/>
              <a:gd name="connsiteY0" fmla="*/ 0 h 3710609"/>
              <a:gd name="connsiteX1" fmla="*/ 2584174 w 2584174"/>
              <a:gd name="connsiteY1" fmla="*/ 0 h 3710609"/>
              <a:gd name="connsiteX2" fmla="*/ 2584174 w 2584174"/>
              <a:gd name="connsiteY2" fmla="*/ 3710609 h 3710609"/>
              <a:gd name="connsiteX3" fmla="*/ 0 w 2584174"/>
              <a:gd name="connsiteY3" fmla="*/ 3710609 h 3710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84174" h="3710609">
                <a:moveTo>
                  <a:pt x="0" y="0"/>
                </a:moveTo>
                <a:lnTo>
                  <a:pt x="2584174" y="0"/>
                </a:lnTo>
                <a:lnTo>
                  <a:pt x="2584174" y="3710609"/>
                </a:lnTo>
                <a:lnTo>
                  <a:pt x="0" y="371060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19" name="Picture 2 Citation">
            <a:extLst>
              <a:ext uri="{FF2B5EF4-FFF2-40B4-BE49-F238E27FC236}">
                <a16:creationId xmlns:a16="http://schemas.microsoft.com/office/drawing/2014/main" id="{84787030-AF2E-40DC-BF01-B8203690263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275318" y="4860168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8" name="Page Number">
            <a:extLst>
              <a:ext uri="{FF2B5EF4-FFF2-40B4-BE49-F238E27FC236}">
                <a16:creationId xmlns:a16="http://schemas.microsoft.com/office/drawing/2014/main" id="{5B1CCA31-5A25-479D-AD67-186535D4878C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7" name="WSE logo">
            <a:extLst>
              <a:ext uri="{FF2B5EF4-FFF2-40B4-BE49-F238E27FC236}">
                <a16:creationId xmlns:a16="http://schemas.microsoft.com/office/drawing/2014/main" id="{35AF0EDF-51BB-4438-8F46-7DF1B21E6A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14745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Bullets - Ligh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690ABE2-A37C-4759-BB33-9EAD1E88A7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651016" y="455556"/>
            <a:ext cx="3492984" cy="309364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99237"/>
            <a:ext cx="4581006" cy="865424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2925" y="1430584"/>
            <a:ext cx="3571875" cy="3134272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0" y="1430584"/>
            <a:ext cx="4114800" cy="3134272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72501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">
            <a:extLst>
              <a:ext uri="{FF2B5EF4-FFF2-40B4-BE49-F238E27FC236}">
                <a16:creationId xmlns:a16="http://schemas.microsoft.com/office/drawing/2014/main" id="{185CA7AE-7686-4662-B756-DCF209F587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ADDFDD8-D646-43B5-AA68-7BD2BA874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1426369"/>
            <a:ext cx="4572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6" name="Picture"/>
          <p:cNvSpPr>
            <a:spLocks noGrp="1"/>
          </p:cNvSpPr>
          <p:nvPr>
            <p:ph type="pic" sz="quarter" idx="11"/>
          </p:nvPr>
        </p:nvSpPr>
        <p:spPr>
          <a:xfrm>
            <a:off x="0" y="1426369"/>
            <a:ext cx="4572000" cy="2743200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endParaRPr lang="uk-UA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416956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1" name="Text">
            <a:extLst>
              <a:ext uri="{FF2B5EF4-FFF2-40B4-BE49-F238E27FC236}">
                <a16:creationId xmlns:a16="http://schemas.microsoft.com/office/drawing/2014/main" id="{4F3CE606-8D56-4BB0-B849-C27882F536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19675" y="1797844"/>
            <a:ext cx="3676650" cy="20002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967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E54A0AA2-B636-401F-B58B-6DF5349EBC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 dirty="0"/>
              <a:t>Click to </a:t>
            </a:r>
            <a:r>
              <a:rPr lang="en-US" noProof="0"/>
              <a:t>add title</a:t>
            </a:r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414BC9-864B-4D63-BFF5-8A26BC6E54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Bullets">
            <a:extLst>
              <a:ext uri="{FF2B5EF4-FFF2-40B4-BE49-F238E27FC236}">
                <a16:creationId xmlns:a16="http://schemas.microsoft.com/office/drawing/2014/main" id="{489A78E5-4DD4-4398-92E6-73293FB04D0D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33919" y="1390650"/>
            <a:ext cx="8085415" cy="3077573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spcBef>
                <a:spcPts val="750"/>
              </a:spcBef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1500" indent="-228600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pic>
        <p:nvPicPr>
          <p:cNvPr id="8" name="WSE logo">
            <a:extLst>
              <a:ext uri="{FF2B5EF4-FFF2-40B4-BE49-F238E27FC236}">
                <a16:creationId xmlns:a16="http://schemas.microsoft.com/office/drawing/2014/main" id="{5F712F24-2ADD-4B4F-B20F-5AF8A0644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0482139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and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AEB5493-B3A2-40C1-8BB1-AB892AD7FC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2"/>
            <a:ext cx="3122840" cy="514350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2" name="Picture">
            <a:extLst>
              <a:ext uri="{FF2B5EF4-FFF2-40B4-BE49-F238E27FC236}">
                <a16:creationId xmlns:a16="http://schemas.microsoft.com/office/drawing/2014/main" id="{FBF9887D-E6B3-4215-89CB-6D0E9B71B902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 bwMode="auto">
          <a:xfrm>
            <a:off x="857251" y="1248603"/>
            <a:ext cx="4531178" cy="2646293"/>
          </a:xfrm>
          <a:custGeom>
            <a:avLst/>
            <a:gdLst>
              <a:gd name="connsiteX0" fmla="*/ 0 w 6089373"/>
              <a:gd name="connsiteY0" fmla="*/ 0 h 3528391"/>
              <a:gd name="connsiteX1" fmla="*/ 6089373 w 6089373"/>
              <a:gd name="connsiteY1" fmla="*/ 0 h 3528391"/>
              <a:gd name="connsiteX2" fmla="*/ 6089373 w 6089373"/>
              <a:gd name="connsiteY2" fmla="*/ 3528391 h 3528391"/>
              <a:gd name="connsiteX3" fmla="*/ 0 w 6089373"/>
              <a:gd name="connsiteY3" fmla="*/ 3528391 h 3528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89373" h="3528391">
                <a:moveTo>
                  <a:pt x="0" y="0"/>
                </a:moveTo>
                <a:lnTo>
                  <a:pt x="6089373" y="0"/>
                </a:lnTo>
                <a:lnTo>
                  <a:pt x="6089373" y="3528391"/>
                </a:lnTo>
                <a:lnTo>
                  <a:pt x="0" y="3528391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11" name="Picture Citation">
            <a:extLst>
              <a:ext uri="{FF2B5EF4-FFF2-40B4-BE49-F238E27FC236}">
                <a16:creationId xmlns:a16="http://schemas.microsoft.com/office/drawing/2014/main" id="{AD6D53B2-B358-42B0-8674-1675EB1C62A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7251" y="3908750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7" name="Icon">
            <a:extLst>
              <a:ext uri="{FF2B5EF4-FFF2-40B4-BE49-F238E27FC236}">
                <a16:creationId xmlns:a16="http://schemas.microsoft.com/office/drawing/2014/main" id="{FE8CABBD-9B77-4E67-9A9B-7336CC8B41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7095297" y="1629793"/>
            <a:ext cx="339420" cy="288112"/>
          </a:xfrm>
          <a:custGeom>
            <a:avLst/>
            <a:gdLst>
              <a:gd name="T0" fmla="*/ 350 w 759"/>
              <a:gd name="T1" fmla="*/ 379 h 642"/>
              <a:gd name="T2" fmla="*/ 350 w 759"/>
              <a:gd name="T3" fmla="*/ 554 h 642"/>
              <a:gd name="T4" fmla="*/ 263 w 759"/>
              <a:gd name="T5" fmla="*/ 641 h 642"/>
              <a:gd name="T6" fmla="*/ 88 w 759"/>
              <a:gd name="T7" fmla="*/ 641 h 642"/>
              <a:gd name="T8" fmla="*/ 0 w 759"/>
              <a:gd name="T9" fmla="*/ 554 h 642"/>
              <a:gd name="T10" fmla="*/ 0 w 759"/>
              <a:gd name="T11" fmla="*/ 233 h 642"/>
              <a:gd name="T12" fmla="*/ 233 w 759"/>
              <a:gd name="T13" fmla="*/ 0 h 642"/>
              <a:gd name="T14" fmla="*/ 263 w 759"/>
              <a:gd name="T15" fmla="*/ 0 h 642"/>
              <a:gd name="T16" fmla="*/ 292 w 759"/>
              <a:gd name="T17" fmla="*/ 29 h 642"/>
              <a:gd name="T18" fmla="*/ 292 w 759"/>
              <a:gd name="T19" fmla="*/ 87 h 642"/>
              <a:gd name="T20" fmla="*/ 263 w 759"/>
              <a:gd name="T21" fmla="*/ 116 h 642"/>
              <a:gd name="T22" fmla="*/ 233 w 759"/>
              <a:gd name="T23" fmla="*/ 116 h 642"/>
              <a:gd name="T24" fmla="*/ 117 w 759"/>
              <a:gd name="T25" fmla="*/ 233 h 642"/>
              <a:gd name="T26" fmla="*/ 117 w 759"/>
              <a:gd name="T27" fmla="*/ 248 h 642"/>
              <a:gd name="T28" fmla="*/ 161 w 759"/>
              <a:gd name="T29" fmla="*/ 291 h 642"/>
              <a:gd name="T30" fmla="*/ 263 w 759"/>
              <a:gd name="T31" fmla="*/ 291 h 642"/>
              <a:gd name="T32" fmla="*/ 350 w 759"/>
              <a:gd name="T33" fmla="*/ 379 h 642"/>
              <a:gd name="T34" fmla="*/ 758 w 759"/>
              <a:gd name="T35" fmla="*/ 379 h 642"/>
              <a:gd name="T36" fmla="*/ 758 w 759"/>
              <a:gd name="T37" fmla="*/ 554 h 642"/>
              <a:gd name="T38" fmla="*/ 671 w 759"/>
              <a:gd name="T39" fmla="*/ 641 h 642"/>
              <a:gd name="T40" fmla="*/ 496 w 759"/>
              <a:gd name="T41" fmla="*/ 641 h 642"/>
              <a:gd name="T42" fmla="*/ 408 w 759"/>
              <a:gd name="T43" fmla="*/ 554 h 642"/>
              <a:gd name="T44" fmla="*/ 408 w 759"/>
              <a:gd name="T45" fmla="*/ 233 h 642"/>
              <a:gd name="T46" fmla="*/ 642 w 759"/>
              <a:gd name="T47" fmla="*/ 0 h 642"/>
              <a:gd name="T48" fmla="*/ 671 w 759"/>
              <a:gd name="T49" fmla="*/ 0 h 642"/>
              <a:gd name="T50" fmla="*/ 700 w 759"/>
              <a:gd name="T51" fmla="*/ 29 h 642"/>
              <a:gd name="T52" fmla="*/ 700 w 759"/>
              <a:gd name="T53" fmla="*/ 87 h 642"/>
              <a:gd name="T54" fmla="*/ 671 w 759"/>
              <a:gd name="T55" fmla="*/ 116 h 642"/>
              <a:gd name="T56" fmla="*/ 642 w 759"/>
              <a:gd name="T57" fmla="*/ 116 h 642"/>
              <a:gd name="T58" fmla="*/ 525 w 759"/>
              <a:gd name="T59" fmla="*/ 233 h 642"/>
              <a:gd name="T60" fmla="*/ 525 w 759"/>
              <a:gd name="T61" fmla="*/ 248 h 642"/>
              <a:gd name="T62" fmla="*/ 569 w 759"/>
              <a:gd name="T63" fmla="*/ 291 h 642"/>
              <a:gd name="T64" fmla="*/ 671 w 759"/>
              <a:gd name="T65" fmla="*/ 291 h 642"/>
              <a:gd name="T66" fmla="*/ 758 w 759"/>
              <a:gd name="T67" fmla="*/ 379 h 6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759" h="642">
                <a:moveTo>
                  <a:pt x="350" y="379"/>
                </a:moveTo>
                <a:lnTo>
                  <a:pt x="350" y="554"/>
                </a:lnTo>
                <a:cubicBezTo>
                  <a:pt x="350" y="602"/>
                  <a:pt x="311" y="641"/>
                  <a:pt x="263" y="641"/>
                </a:cubicBezTo>
                <a:lnTo>
                  <a:pt x="88" y="641"/>
                </a:lnTo>
                <a:cubicBezTo>
                  <a:pt x="39" y="641"/>
                  <a:pt x="0" y="602"/>
                  <a:pt x="0" y="554"/>
                </a:cubicBezTo>
                <a:lnTo>
                  <a:pt x="0" y="233"/>
                </a:lnTo>
                <a:cubicBezTo>
                  <a:pt x="0" y="105"/>
                  <a:pt x="105" y="0"/>
                  <a:pt x="233" y="0"/>
                </a:cubicBezTo>
                <a:lnTo>
                  <a:pt x="263" y="0"/>
                </a:lnTo>
                <a:cubicBezTo>
                  <a:pt x="279" y="0"/>
                  <a:pt x="292" y="13"/>
                  <a:pt x="292" y="29"/>
                </a:cubicBezTo>
                <a:lnTo>
                  <a:pt x="292" y="87"/>
                </a:lnTo>
                <a:cubicBezTo>
                  <a:pt x="292" y="103"/>
                  <a:pt x="279" y="116"/>
                  <a:pt x="263" y="116"/>
                </a:cubicBezTo>
                <a:lnTo>
                  <a:pt x="233" y="116"/>
                </a:lnTo>
                <a:cubicBezTo>
                  <a:pt x="169" y="116"/>
                  <a:pt x="117" y="169"/>
                  <a:pt x="117" y="233"/>
                </a:cubicBezTo>
                <a:lnTo>
                  <a:pt x="117" y="248"/>
                </a:lnTo>
                <a:cubicBezTo>
                  <a:pt x="117" y="272"/>
                  <a:pt x="136" y="291"/>
                  <a:pt x="161" y="291"/>
                </a:cubicBezTo>
                <a:lnTo>
                  <a:pt x="263" y="291"/>
                </a:lnTo>
                <a:cubicBezTo>
                  <a:pt x="311" y="291"/>
                  <a:pt x="350" y="330"/>
                  <a:pt x="350" y="379"/>
                </a:cubicBezTo>
                <a:close/>
                <a:moveTo>
                  <a:pt x="758" y="379"/>
                </a:moveTo>
                <a:lnTo>
                  <a:pt x="758" y="554"/>
                </a:lnTo>
                <a:cubicBezTo>
                  <a:pt x="758" y="602"/>
                  <a:pt x="719" y="641"/>
                  <a:pt x="671" y="641"/>
                </a:cubicBezTo>
                <a:lnTo>
                  <a:pt x="496" y="641"/>
                </a:lnTo>
                <a:cubicBezTo>
                  <a:pt x="447" y="641"/>
                  <a:pt x="408" y="602"/>
                  <a:pt x="408" y="554"/>
                </a:cubicBezTo>
                <a:lnTo>
                  <a:pt x="408" y="233"/>
                </a:lnTo>
                <a:cubicBezTo>
                  <a:pt x="408" y="105"/>
                  <a:pt x="513" y="0"/>
                  <a:pt x="642" y="0"/>
                </a:cubicBezTo>
                <a:lnTo>
                  <a:pt x="671" y="0"/>
                </a:lnTo>
                <a:cubicBezTo>
                  <a:pt x="687" y="0"/>
                  <a:pt x="700" y="13"/>
                  <a:pt x="700" y="29"/>
                </a:cubicBezTo>
                <a:lnTo>
                  <a:pt x="700" y="87"/>
                </a:lnTo>
                <a:cubicBezTo>
                  <a:pt x="700" y="103"/>
                  <a:pt x="687" y="116"/>
                  <a:pt x="671" y="116"/>
                </a:cubicBezTo>
                <a:lnTo>
                  <a:pt x="642" y="116"/>
                </a:lnTo>
                <a:cubicBezTo>
                  <a:pt x="577" y="116"/>
                  <a:pt x="525" y="169"/>
                  <a:pt x="525" y="233"/>
                </a:cubicBezTo>
                <a:lnTo>
                  <a:pt x="525" y="248"/>
                </a:lnTo>
                <a:cubicBezTo>
                  <a:pt x="525" y="272"/>
                  <a:pt x="545" y="291"/>
                  <a:pt x="569" y="291"/>
                </a:cubicBezTo>
                <a:lnTo>
                  <a:pt x="671" y="291"/>
                </a:lnTo>
                <a:cubicBezTo>
                  <a:pt x="719" y="291"/>
                  <a:pt x="758" y="330"/>
                  <a:pt x="758" y="379"/>
                </a:cubicBezTo>
                <a:close/>
              </a:path>
            </a:pathLst>
          </a:custGeom>
          <a:solidFill>
            <a:srgbClr val="092C74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pPr marL="0" marR="0" lvl="0" indent="0" algn="l" defTabSz="3429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srgbClr val="E2BC00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</a:endParaRPr>
          </a:p>
        </p:txBody>
      </p:sp>
      <p:sp>
        <p:nvSpPr>
          <p:cNvPr id="10" name="Quote">
            <a:extLst>
              <a:ext uri="{FF2B5EF4-FFF2-40B4-BE49-F238E27FC236}">
                <a16:creationId xmlns:a16="http://schemas.microsoft.com/office/drawing/2014/main" id="{D569EA10-43E0-4BEE-B214-09F7B8A2322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38633" y="2149100"/>
            <a:ext cx="2452748" cy="136176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quote</a:t>
            </a:r>
          </a:p>
        </p:txBody>
      </p:sp>
      <p:sp>
        <p:nvSpPr>
          <p:cNvPr id="9" name="Page Number">
            <a:extLst>
              <a:ext uri="{FF2B5EF4-FFF2-40B4-BE49-F238E27FC236}">
                <a16:creationId xmlns:a16="http://schemas.microsoft.com/office/drawing/2014/main" id="{EEE55CF8-625E-4400-8F6B-ECBACA3EBA59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6143080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Quot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71554FC-FADE-4575-A597-D22AD9E65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79796" y="285751"/>
            <a:ext cx="8584406" cy="45719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17C347-6C9A-4E19-9B45-59DD15CEE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88702" y="1056529"/>
            <a:ext cx="3019509" cy="3030441"/>
          </a:xfrm>
          <a:prstGeom prst="rect">
            <a:avLst/>
          </a:prstGeom>
          <a:solidFill>
            <a:srgbClr val="092C7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76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ource Sans Pro" panose="020B0503030403020204" pitchFamily="34" charset="0"/>
              <a:ea typeface="Source Sans Pro" panose="020B0503030403020204" pitchFamily="34" charset="0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92F947-1432-4A46-A4D0-277EDD87161D}"/>
              </a:ext>
            </a:extLst>
          </p:cNvPr>
          <p:cNvSpPr/>
          <p:nvPr userDrawn="1"/>
        </p:nvSpPr>
        <p:spPr>
          <a:xfrm>
            <a:off x="1416326" y="1543050"/>
            <a:ext cx="4253948" cy="2057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Quote">
            <a:extLst>
              <a:ext uri="{FF2B5EF4-FFF2-40B4-BE49-F238E27FC236}">
                <a16:creationId xmlns:a16="http://schemas.microsoft.com/office/drawing/2014/main" id="{5C8A66A0-BC82-4893-917E-EB5E32A0EFD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80255" y="1925782"/>
            <a:ext cx="3308447" cy="133003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2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quote</a:t>
            </a:r>
          </a:p>
        </p:txBody>
      </p:sp>
      <p:sp>
        <p:nvSpPr>
          <p:cNvPr id="4" name="Picture">
            <a:extLst>
              <a:ext uri="{FF2B5EF4-FFF2-40B4-BE49-F238E27FC236}">
                <a16:creationId xmlns:a16="http://schemas.microsoft.com/office/drawing/2014/main" id="{4E6386A3-9469-4807-90E8-CCCADF41D9A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5670273" y="1543050"/>
            <a:ext cx="2057400" cy="2057400"/>
          </a:xfrm>
          <a:custGeom>
            <a:avLst/>
            <a:gdLst>
              <a:gd name="connsiteX0" fmla="*/ 0 w 2743200"/>
              <a:gd name="connsiteY0" fmla="*/ 0 h 2743200"/>
              <a:gd name="connsiteX1" fmla="*/ 2743200 w 2743200"/>
              <a:gd name="connsiteY1" fmla="*/ 0 h 2743200"/>
              <a:gd name="connsiteX2" fmla="*/ 2743200 w 2743200"/>
              <a:gd name="connsiteY2" fmla="*/ 2743200 h 2743200"/>
              <a:gd name="connsiteX3" fmla="*/ 0 w 2743200"/>
              <a:gd name="connsiteY3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2743200">
                <a:moveTo>
                  <a:pt x="0" y="0"/>
                </a:moveTo>
                <a:lnTo>
                  <a:pt x="2743200" y="0"/>
                </a:lnTo>
                <a:lnTo>
                  <a:pt x="2743200" y="2743200"/>
                </a:lnTo>
                <a:lnTo>
                  <a:pt x="0" y="27432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/>
          </a:p>
        </p:txBody>
      </p:sp>
      <p:sp>
        <p:nvSpPr>
          <p:cNvPr id="11" name="Picture Citation">
            <a:extLst>
              <a:ext uri="{FF2B5EF4-FFF2-40B4-BE49-F238E27FC236}">
                <a16:creationId xmlns:a16="http://schemas.microsoft.com/office/drawing/2014/main" id="{0B1D907D-0C88-48F8-8FE2-9848768ADBD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00877" y="3607377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C812EE0D-8561-48A0-A9AE-FEBB91B26CAF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3378569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g Quot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71554FC-FADE-4575-A597-D22AD9E65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79796" y="285751"/>
            <a:ext cx="8584406" cy="45719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17C347-6C9A-4E19-9B45-59DD15CEE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88702" y="1056529"/>
            <a:ext cx="3019509" cy="3030441"/>
          </a:xfrm>
          <a:prstGeom prst="rect">
            <a:avLst/>
          </a:prstGeom>
          <a:solidFill>
            <a:srgbClr val="092C7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srgbClr val="002D72"/>
              </a:solidFill>
              <a:effectLst/>
              <a:uLnTx/>
              <a:uFillTx/>
              <a:latin typeface="Source Sans Pro" panose="020B0503030403020204" pitchFamily="34" charset="0"/>
              <a:ea typeface="Source Sans Pro" panose="020B0503030403020204" pitchFamily="34" charset="0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92F947-1432-4A46-A4D0-277EDD87161D}"/>
              </a:ext>
            </a:extLst>
          </p:cNvPr>
          <p:cNvSpPr/>
          <p:nvPr userDrawn="1"/>
        </p:nvSpPr>
        <p:spPr>
          <a:xfrm>
            <a:off x="1416326" y="1543050"/>
            <a:ext cx="4253948" cy="2057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C2E7280-E0EB-D34E-ACCA-E3CD48433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6553" y="1757825"/>
            <a:ext cx="3941378" cy="1700078"/>
          </a:xfrm>
          <a:prstGeom prst="rect">
            <a:avLst/>
          </a:prstGeom>
        </p:spPr>
        <p:txBody>
          <a:bodyPr/>
          <a:lstStyle>
            <a:lvl1pPr>
              <a:defRPr sz="1600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">
            <a:extLst>
              <a:ext uri="{FF2B5EF4-FFF2-40B4-BE49-F238E27FC236}">
                <a16:creationId xmlns:a16="http://schemas.microsoft.com/office/drawing/2014/main" id="{4E6386A3-9469-4807-90E8-CCCADF41D9A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5670273" y="1543050"/>
            <a:ext cx="2057400" cy="2057400"/>
          </a:xfrm>
          <a:custGeom>
            <a:avLst/>
            <a:gdLst>
              <a:gd name="connsiteX0" fmla="*/ 0 w 2743200"/>
              <a:gd name="connsiteY0" fmla="*/ 0 h 2743200"/>
              <a:gd name="connsiteX1" fmla="*/ 2743200 w 2743200"/>
              <a:gd name="connsiteY1" fmla="*/ 0 h 2743200"/>
              <a:gd name="connsiteX2" fmla="*/ 2743200 w 2743200"/>
              <a:gd name="connsiteY2" fmla="*/ 2743200 h 2743200"/>
              <a:gd name="connsiteX3" fmla="*/ 0 w 2743200"/>
              <a:gd name="connsiteY3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2743200">
                <a:moveTo>
                  <a:pt x="0" y="0"/>
                </a:moveTo>
                <a:lnTo>
                  <a:pt x="2743200" y="0"/>
                </a:lnTo>
                <a:lnTo>
                  <a:pt x="2743200" y="2743200"/>
                </a:lnTo>
                <a:lnTo>
                  <a:pt x="0" y="27432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/>
          </a:p>
        </p:txBody>
      </p:sp>
      <p:sp>
        <p:nvSpPr>
          <p:cNvPr id="11" name="Picture Citation">
            <a:extLst>
              <a:ext uri="{FF2B5EF4-FFF2-40B4-BE49-F238E27FC236}">
                <a16:creationId xmlns:a16="http://schemas.microsoft.com/office/drawing/2014/main" id="{0B1D907D-0C88-48F8-8FE2-9848768ADBD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00877" y="3607377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C812EE0D-8561-48A0-A9AE-FEBB91B26CAF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1241261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">
            <a:extLst>
              <a:ext uri="{FF2B5EF4-FFF2-40B4-BE49-F238E27FC236}">
                <a16:creationId xmlns:a16="http://schemas.microsoft.com/office/drawing/2014/main" id="{AE8B6D00-0CE5-4F77-A502-4776F085A5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2D77B7E-D676-4430-9251-20A93BF455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211955E-A65C-4E31-A691-13A70FEEC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479986"/>
            <a:ext cx="9144000" cy="269367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13" name="Picture 1">
            <a:extLst>
              <a:ext uri="{FF2B5EF4-FFF2-40B4-BE49-F238E27FC236}">
                <a16:creationId xmlns:a16="http://schemas.microsoft.com/office/drawing/2014/main" id="{3EF03DDC-6633-494B-9776-488C6BEEF14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 bwMode="auto">
          <a:xfrm>
            <a:off x="533919" y="155929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8" name="Picture 1 Citation">
            <a:extLst>
              <a:ext uri="{FF2B5EF4-FFF2-40B4-BE49-F238E27FC236}">
                <a16:creationId xmlns:a16="http://schemas.microsoft.com/office/drawing/2014/main" id="{23EDEA9D-6619-4636-9D0C-708BA2E0C94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64163" y="3239365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0" name="Bullet 1">
            <a:extLst>
              <a:ext uri="{FF2B5EF4-FFF2-40B4-BE49-F238E27FC236}">
                <a16:creationId xmlns:a16="http://schemas.microsoft.com/office/drawing/2014/main" id="{4A0E21E2-0D13-441F-82DA-7A39FD0CFA1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37750" y="358399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112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  <a:lvl3pPr marL="914400" indent="-228600">
              <a:defRPr sz="1000">
                <a:solidFill>
                  <a:schemeClr val="bg1"/>
                </a:solidFill>
              </a:defRPr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2" name="Picture 2">
            <a:extLst>
              <a:ext uri="{FF2B5EF4-FFF2-40B4-BE49-F238E27FC236}">
                <a16:creationId xmlns:a16="http://schemas.microsoft.com/office/drawing/2014/main" id="{2E4C83EF-E5C1-438E-8B2B-8E1C2D8A343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 bwMode="auto">
          <a:xfrm>
            <a:off x="2683807" y="157401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9" name="Picture 2 Citation">
            <a:extLst>
              <a:ext uri="{FF2B5EF4-FFF2-40B4-BE49-F238E27FC236}">
                <a16:creationId xmlns:a16="http://schemas.microsoft.com/office/drawing/2014/main" id="{A0086350-D8A5-4130-8619-AE16BACE43C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812135" y="3245850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1" name="Bullet 2">
            <a:extLst>
              <a:ext uri="{FF2B5EF4-FFF2-40B4-BE49-F238E27FC236}">
                <a16:creationId xmlns:a16="http://schemas.microsoft.com/office/drawing/2014/main" id="{D54FA790-8A27-4C02-86E4-F475F67FD48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683807" y="359871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112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1" name="Picture 3">
            <a:extLst>
              <a:ext uri="{FF2B5EF4-FFF2-40B4-BE49-F238E27FC236}">
                <a16:creationId xmlns:a16="http://schemas.microsoft.com/office/drawing/2014/main" id="{A351FD4D-8E7A-4EB5-B689-26D5EE8CBDA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 bwMode="auto">
          <a:xfrm>
            <a:off x="4796130" y="157401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30" name="Picture 3 Citation">
            <a:extLst>
              <a:ext uri="{FF2B5EF4-FFF2-40B4-BE49-F238E27FC236}">
                <a16:creationId xmlns:a16="http://schemas.microsoft.com/office/drawing/2014/main" id="{D6D743B7-EFB0-47FD-A3B0-8348B7AE467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926374" y="3243516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2" name="Bullet 3">
            <a:extLst>
              <a:ext uri="{FF2B5EF4-FFF2-40B4-BE49-F238E27FC236}">
                <a16:creationId xmlns:a16="http://schemas.microsoft.com/office/drawing/2014/main" id="{7E7E2D7E-6AA9-45C1-862B-20DD1416268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799963" y="359871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0" name="Picture 4">
            <a:extLst>
              <a:ext uri="{FF2B5EF4-FFF2-40B4-BE49-F238E27FC236}">
                <a16:creationId xmlns:a16="http://schemas.microsoft.com/office/drawing/2014/main" id="{D8648803-C884-4BE6-8CD5-BC3B1F26808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 bwMode="auto">
          <a:xfrm>
            <a:off x="6933252" y="155929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31" name="Picture 4 Citation">
            <a:extLst>
              <a:ext uri="{FF2B5EF4-FFF2-40B4-BE49-F238E27FC236}">
                <a16:creationId xmlns:a16="http://schemas.microsoft.com/office/drawing/2014/main" id="{CCE9FB30-9A0B-481A-8316-DA7750A5B61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063496" y="3229986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3" name="Bullet 4">
            <a:extLst>
              <a:ext uri="{FF2B5EF4-FFF2-40B4-BE49-F238E27FC236}">
                <a16:creationId xmlns:a16="http://schemas.microsoft.com/office/drawing/2014/main" id="{D7971259-2CFF-43DE-B8EF-1B4A73DC884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935168" y="3583996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27" name="Page Number">
            <a:extLst>
              <a:ext uri="{FF2B5EF4-FFF2-40B4-BE49-F238E27FC236}">
                <a16:creationId xmlns:a16="http://schemas.microsoft.com/office/drawing/2014/main" id="{D7320757-0FB4-4CE4-B232-73364EDF6C68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2800716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Blue Callout">
    <p:bg>
      <p:bgPr>
        <a:solidFill>
          <a:srgbClr val="69AC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6D48CE8C-C275-46E6-9D6E-D300E5B92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9534" y="1600200"/>
            <a:ext cx="1943100" cy="1943100"/>
          </a:xfrm>
          <a:prstGeom prst="ellipse">
            <a:avLst/>
          </a:prstGeom>
          <a:solidFill>
            <a:srgbClr val="092C74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5" name="Text">
            <a:extLst>
              <a:ext uri="{FF2B5EF4-FFF2-40B4-BE49-F238E27FC236}">
                <a16:creationId xmlns:a16="http://schemas.microsoft.com/office/drawing/2014/main" id="{20A1A377-F0DC-451D-AD18-E54E930A61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23886" y="1775113"/>
            <a:ext cx="5162914" cy="159327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6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 subtitle styles</a:t>
            </a:r>
          </a:p>
        </p:txBody>
      </p:sp>
      <p:sp>
        <p:nvSpPr>
          <p:cNvPr id="6" name="Page Number">
            <a:extLst>
              <a:ext uri="{FF2B5EF4-FFF2-40B4-BE49-F238E27FC236}">
                <a16:creationId xmlns:a16="http://schemas.microsoft.com/office/drawing/2014/main" id="{DD38D696-ECB8-473D-97C3-2C4977B479B9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rgbClr val="092C74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rgbClr val="092C74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5291673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ight Blue Callou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6D48CE8C-C275-46E6-9D6E-D300E5B92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9534" y="1600200"/>
            <a:ext cx="1943100" cy="1943100"/>
          </a:xfrm>
          <a:prstGeom prst="ellipse">
            <a:avLst/>
          </a:prstGeom>
          <a:solidFill>
            <a:srgbClr val="092C74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400" b="0" i="0" u="none" strike="noStrike" kern="120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9B22E3D-8576-D248-8FD1-C324D7DFE63C}"/>
              </a:ext>
            </a:extLst>
          </p:cNvPr>
          <p:cNvSpPr/>
          <p:nvPr userDrawn="1"/>
        </p:nvSpPr>
        <p:spPr>
          <a:xfrm>
            <a:off x="3342290" y="1600200"/>
            <a:ext cx="5801710" cy="1943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6028B7-D1DD-4A43-98BB-B15FB80155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3887" y="1821512"/>
            <a:ext cx="5472968" cy="1500475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>
              <a:defRPr sz="16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age Number">
            <a:extLst>
              <a:ext uri="{FF2B5EF4-FFF2-40B4-BE49-F238E27FC236}">
                <a16:creationId xmlns:a16="http://schemas.microsoft.com/office/drawing/2014/main" id="{DD38D696-ECB8-473D-97C3-2C4977B479B9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0253382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Ca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">
            <a:extLst>
              <a:ext uri="{FF2B5EF4-FFF2-40B4-BE49-F238E27FC236}">
                <a16:creationId xmlns:a16="http://schemas.microsoft.com/office/drawing/2014/main" id="{20A1A377-F0DC-451D-AD18-E54E930A61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71600" y="2059686"/>
            <a:ext cx="6400800" cy="1024128"/>
          </a:xfrm>
          <a:prstGeom prst="rect">
            <a:avLst/>
          </a:prstGeom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400800"/>
                      <a:gd name="connsiteY0" fmla="*/ 0 h 1024128"/>
                      <a:gd name="connsiteX1" fmla="*/ 448056 w 6400800"/>
                      <a:gd name="connsiteY1" fmla="*/ 0 h 1024128"/>
                      <a:gd name="connsiteX2" fmla="*/ 1216152 w 6400800"/>
                      <a:gd name="connsiteY2" fmla="*/ 0 h 1024128"/>
                      <a:gd name="connsiteX3" fmla="*/ 1920240 w 6400800"/>
                      <a:gd name="connsiteY3" fmla="*/ 0 h 1024128"/>
                      <a:gd name="connsiteX4" fmla="*/ 2368296 w 6400800"/>
                      <a:gd name="connsiteY4" fmla="*/ 0 h 1024128"/>
                      <a:gd name="connsiteX5" fmla="*/ 2944368 w 6400800"/>
                      <a:gd name="connsiteY5" fmla="*/ 0 h 1024128"/>
                      <a:gd name="connsiteX6" fmla="*/ 3712464 w 6400800"/>
                      <a:gd name="connsiteY6" fmla="*/ 0 h 1024128"/>
                      <a:gd name="connsiteX7" fmla="*/ 4352544 w 6400800"/>
                      <a:gd name="connsiteY7" fmla="*/ 0 h 1024128"/>
                      <a:gd name="connsiteX8" fmla="*/ 5056632 w 6400800"/>
                      <a:gd name="connsiteY8" fmla="*/ 0 h 1024128"/>
                      <a:gd name="connsiteX9" fmla="*/ 5632704 w 6400800"/>
                      <a:gd name="connsiteY9" fmla="*/ 0 h 1024128"/>
                      <a:gd name="connsiteX10" fmla="*/ 6400800 w 6400800"/>
                      <a:gd name="connsiteY10" fmla="*/ 0 h 1024128"/>
                      <a:gd name="connsiteX11" fmla="*/ 6400800 w 6400800"/>
                      <a:gd name="connsiteY11" fmla="*/ 532547 h 1024128"/>
                      <a:gd name="connsiteX12" fmla="*/ 6400800 w 6400800"/>
                      <a:gd name="connsiteY12" fmla="*/ 1024128 h 1024128"/>
                      <a:gd name="connsiteX13" fmla="*/ 5952744 w 6400800"/>
                      <a:gd name="connsiteY13" fmla="*/ 1024128 h 1024128"/>
                      <a:gd name="connsiteX14" fmla="*/ 5504688 w 6400800"/>
                      <a:gd name="connsiteY14" fmla="*/ 1024128 h 1024128"/>
                      <a:gd name="connsiteX15" fmla="*/ 4800600 w 6400800"/>
                      <a:gd name="connsiteY15" fmla="*/ 1024128 h 1024128"/>
                      <a:gd name="connsiteX16" fmla="*/ 4352544 w 6400800"/>
                      <a:gd name="connsiteY16" fmla="*/ 1024128 h 1024128"/>
                      <a:gd name="connsiteX17" fmla="*/ 3712464 w 6400800"/>
                      <a:gd name="connsiteY17" fmla="*/ 1024128 h 1024128"/>
                      <a:gd name="connsiteX18" fmla="*/ 3200400 w 6400800"/>
                      <a:gd name="connsiteY18" fmla="*/ 1024128 h 1024128"/>
                      <a:gd name="connsiteX19" fmla="*/ 2560320 w 6400800"/>
                      <a:gd name="connsiteY19" fmla="*/ 1024128 h 1024128"/>
                      <a:gd name="connsiteX20" fmla="*/ 1920240 w 6400800"/>
                      <a:gd name="connsiteY20" fmla="*/ 1024128 h 1024128"/>
                      <a:gd name="connsiteX21" fmla="*/ 1280160 w 6400800"/>
                      <a:gd name="connsiteY21" fmla="*/ 1024128 h 1024128"/>
                      <a:gd name="connsiteX22" fmla="*/ 640080 w 6400800"/>
                      <a:gd name="connsiteY22" fmla="*/ 1024128 h 1024128"/>
                      <a:gd name="connsiteX23" fmla="*/ 0 w 6400800"/>
                      <a:gd name="connsiteY23" fmla="*/ 1024128 h 1024128"/>
                      <a:gd name="connsiteX24" fmla="*/ 0 w 6400800"/>
                      <a:gd name="connsiteY24" fmla="*/ 501823 h 1024128"/>
                      <a:gd name="connsiteX25" fmla="*/ 0 w 6400800"/>
                      <a:gd name="connsiteY25" fmla="*/ 0 h 10241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</a:cxnLst>
                    <a:rect l="l" t="t" r="r" b="b"/>
                    <a:pathLst>
                      <a:path w="6400800" h="1024128" fill="none" extrusionOk="0">
                        <a:moveTo>
                          <a:pt x="0" y="0"/>
                        </a:moveTo>
                        <a:cubicBezTo>
                          <a:pt x="114003" y="2240"/>
                          <a:pt x="334853" y="8483"/>
                          <a:pt x="448056" y="0"/>
                        </a:cubicBezTo>
                        <a:cubicBezTo>
                          <a:pt x="561259" y="-8483"/>
                          <a:pt x="898673" y="32867"/>
                          <a:pt x="1216152" y="0"/>
                        </a:cubicBezTo>
                        <a:cubicBezTo>
                          <a:pt x="1533631" y="-32867"/>
                          <a:pt x="1777884" y="21873"/>
                          <a:pt x="1920240" y="0"/>
                        </a:cubicBezTo>
                        <a:cubicBezTo>
                          <a:pt x="2062596" y="-21873"/>
                          <a:pt x="2221069" y="21062"/>
                          <a:pt x="2368296" y="0"/>
                        </a:cubicBezTo>
                        <a:cubicBezTo>
                          <a:pt x="2515523" y="-21062"/>
                          <a:pt x="2687131" y="-25525"/>
                          <a:pt x="2944368" y="0"/>
                        </a:cubicBezTo>
                        <a:cubicBezTo>
                          <a:pt x="3201605" y="25525"/>
                          <a:pt x="3525093" y="-23965"/>
                          <a:pt x="3712464" y="0"/>
                        </a:cubicBezTo>
                        <a:cubicBezTo>
                          <a:pt x="3899835" y="23965"/>
                          <a:pt x="4160557" y="-24896"/>
                          <a:pt x="4352544" y="0"/>
                        </a:cubicBezTo>
                        <a:cubicBezTo>
                          <a:pt x="4544531" y="24896"/>
                          <a:pt x="4867664" y="-32301"/>
                          <a:pt x="5056632" y="0"/>
                        </a:cubicBezTo>
                        <a:cubicBezTo>
                          <a:pt x="5245600" y="32301"/>
                          <a:pt x="5477915" y="3001"/>
                          <a:pt x="5632704" y="0"/>
                        </a:cubicBezTo>
                        <a:cubicBezTo>
                          <a:pt x="5787493" y="-3001"/>
                          <a:pt x="6237857" y="22197"/>
                          <a:pt x="6400800" y="0"/>
                        </a:cubicBezTo>
                        <a:cubicBezTo>
                          <a:pt x="6396578" y="133146"/>
                          <a:pt x="6403251" y="296148"/>
                          <a:pt x="6400800" y="532547"/>
                        </a:cubicBezTo>
                        <a:cubicBezTo>
                          <a:pt x="6398349" y="768946"/>
                          <a:pt x="6381196" y="898683"/>
                          <a:pt x="6400800" y="1024128"/>
                        </a:cubicBezTo>
                        <a:cubicBezTo>
                          <a:pt x="6268239" y="1024008"/>
                          <a:pt x="6143268" y="1010020"/>
                          <a:pt x="5952744" y="1024128"/>
                        </a:cubicBezTo>
                        <a:cubicBezTo>
                          <a:pt x="5762220" y="1038236"/>
                          <a:pt x="5643066" y="1008549"/>
                          <a:pt x="5504688" y="1024128"/>
                        </a:cubicBezTo>
                        <a:cubicBezTo>
                          <a:pt x="5366310" y="1039707"/>
                          <a:pt x="5106931" y="1022226"/>
                          <a:pt x="4800600" y="1024128"/>
                        </a:cubicBezTo>
                        <a:cubicBezTo>
                          <a:pt x="4494269" y="1026030"/>
                          <a:pt x="4548652" y="1032944"/>
                          <a:pt x="4352544" y="1024128"/>
                        </a:cubicBezTo>
                        <a:cubicBezTo>
                          <a:pt x="4156436" y="1015312"/>
                          <a:pt x="3931114" y="1004365"/>
                          <a:pt x="3712464" y="1024128"/>
                        </a:cubicBezTo>
                        <a:cubicBezTo>
                          <a:pt x="3493814" y="1043891"/>
                          <a:pt x="3437052" y="1026545"/>
                          <a:pt x="3200400" y="1024128"/>
                        </a:cubicBezTo>
                        <a:cubicBezTo>
                          <a:pt x="2963748" y="1021711"/>
                          <a:pt x="2864624" y="1004544"/>
                          <a:pt x="2560320" y="1024128"/>
                        </a:cubicBezTo>
                        <a:cubicBezTo>
                          <a:pt x="2256016" y="1043712"/>
                          <a:pt x="2229375" y="1000575"/>
                          <a:pt x="1920240" y="1024128"/>
                        </a:cubicBezTo>
                        <a:cubicBezTo>
                          <a:pt x="1611105" y="1047681"/>
                          <a:pt x="1448612" y="1019113"/>
                          <a:pt x="1280160" y="1024128"/>
                        </a:cubicBezTo>
                        <a:cubicBezTo>
                          <a:pt x="1111708" y="1029143"/>
                          <a:pt x="922508" y="1019914"/>
                          <a:pt x="640080" y="1024128"/>
                        </a:cubicBezTo>
                        <a:cubicBezTo>
                          <a:pt x="357652" y="1028342"/>
                          <a:pt x="253574" y="1044160"/>
                          <a:pt x="0" y="1024128"/>
                        </a:cubicBezTo>
                        <a:cubicBezTo>
                          <a:pt x="-2269" y="848950"/>
                          <a:pt x="14764" y="685118"/>
                          <a:pt x="0" y="501823"/>
                        </a:cubicBezTo>
                        <a:cubicBezTo>
                          <a:pt x="-14764" y="318529"/>
                          <a:pt x="23002" y="223198"/>
                          <a:pt x="0" y="0"/>
                        </a:cubicBezTo>
                        <a:close/>
                      </a:path>
                      <a:path w="6400800" h="1024128" stroke="0" extrusionOk="0">
                        <a:moveTo>
                          <a:pt x="0" y="0"/>
                        </a:moveTo>
                        <a:cubicBezTo>
                          <a:pt x="257510" y="5952"/>
                          <a:pt x="323222" y="-23013"/>
                          <a:pt x="576072" y="0"/>
                        </a:cubicBezTo>
                        <a:cubicBezTo>
                          <a:pt x="828922" y="23013"/>
                          <a:pt x="906989" y="-3764"/>
                          <a:pt x="1024128" y="0"/>
                        </a:cubicBezTo>
                        <a:cubicBezTo>
                          <a:pt x="1141267" y="3764"/>
                          <a:pt x="1608844" y="14506"/>
                          <a:pt x="1792224" y="0"/>
                        </a:cubicBezTo>
                        <a:cubicBezTo>
                          <a:pt x="1975604" y="-14506"/>
                          <a:pt x="2125923" y="3677"/>
                          <a:pt x="2368296" y="0"/>
                        </a:cubicBezTo>
                        <a:cubicBezTo>
                          <a:pt x="2610669" y="-3677"/>
                          <a:pt x="2825109" y="26561"/>
                          <a:pt x="2944368" y="0"/>
                        </a:cubicBezTo>
                        <a:cubicBezTo>
                          <a:pt x="3063627" y="-26561"/>
                          <a:pt x="3353138" y="-4308"/>
                          <a:pt x="3712464" y="0"/>
                        </a:cubicBezTo>
                        <a:cubicBezTo>
                          <a:pt x="4071790" y="4308"/>
                          <a:pt x="4009888" y="23758"/>
                          <a:pt x="4224528" y="0"/>
                        </a:cubicBezTo>
                        <a:cubicBezTo>
                          <a:pt x="4439168" y="-23758"/>
                          <a:pt x="4697605" y="-12830"/>
                          <a:pt x="4992624" y="0"/>
                        </a:cubicBezTo>
                        <a:cubicBezTo>
                          <a:pt x="5287643" y="12830"/>
                          <a:pt x="5398489" y="34515"/>
                          <a:pt x="5760720" y="0"/>
                        </a:cubicBezTo>
                        <a:cubicBezTo>
                          <a:pt x="6122951" y="-34515"/>
                          <a:pt x="6246735" y="28921"/>
                          <a:pt x="6400800" y="0"/>
                        </a:cubicBezTo>
                        <a:cubicBezTo>
                          <a:pt x="6379169" y="250330"/>
                          <a:pt x="6388764" y="374694"/>
                          <a:pt x="6400800" y="532547"/>
                        </a:cubicBezTo>
                        <a:cubicBezTo>
                          <a:pt x="6412836" y="690400"/>
                          <a:pt x="6398280" y="916356"/>
                          <a:pt x="6400800" y="1024128"/>
                        </a:cubicBezTo>
                        <a:cubicBezTo>
                          <a:pt x="6284915" y="1021275"/>
                          <a:pt x="6077492" y="1042253"/>
                          <a:pt x="5952744" y="1024128"/>
                        </a:cubicBezTo>
                        <a:cubicBezTo>
                          <a:pt x="5827996" y="1006003"/>
                          <a:pt x="5563410" y="1037273"/>
                          <a:pt x="5184648" y="1024128"/>
                        </a:cubicBezTo>
                        <a:cubicBezTo>
                          <a:pt x="4805886" y="1010983"/>
                          <a:pt x="4901458" y="1045731"/>
                          <a:pt x="4672584" y="1024128"/>
                        </a:cubicBezTo>
                        <a:cubicBezTo>
                          <a:pt x="4443710" y="1002525"/>
                          <a:pt x="4282734" y="1016145"/>
                          <a:pt x="4032504" y="1024128"/>
                        </a:cubicBezTo>
                        <a:cubicBezTo>
                          <a:pt x="3782274" y="1032111"/>
                          <a:pt x="3608184" y="1005870"/>
                          <a:pt x="3264408" y="1024128"/>
                        </a:cubicBezTo>
                        <a:cubicBezTo>
                          <a:pt x="2920632" y="1042386"/>
                          <a:pt x="2836861" y="997002"/>
                          <a:pt x="2624328" y="1024128"/>
                        </a:cubicBezTo>
                        <a:cubicBezTo>
                          <a:pt x="2411795" y="1051254"/>
                          <a:pt x="2380197" y="1041522"/>
                          <a:pt x="2176272" y="1024128"/>
                        </a:cubicBezTo>
                        <a:cubicBezTo>
                          <a:pt x="1972347" y="1006734"/>
                          <a:pt x="1811281" y="1033774"/>
                          <a:pt x="1664208" y="1024128"/>
                        </a:cubicBezTo>
                        <a:cubicBezTo>
                          <a:pt x="1517135" y="1014482"/>
                          <a:pt x="1095838" y="1045874"/>
                          <a:pt x="896112" y="1024128"/>
                        </a:cubicBezTo>
                        <a:cubicBezTo>
                          <a:pt x="696386" y="1002382"/>
                          <a:pt x="368294" y="1032078"/>
                          <a:pt x="0" y="1024128"/>
                        </a:cubicBezTo>
                        <a:cubicBezTo>
                          <a:pt x="11432" y="882552"/>
                          <a:pt x="17460" y="773110"/>
                          <a:pt x="0" y="532547"/>
                        </a:cubicBezTo>
                        <a:cubicBezTo>
                          <a:pt x="-17460" y="291984"/>
                          <a:pt x="-24626" y="19526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anchor="ctr">
            <a:norm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EC484E3-124A-47D6-8B12-3738DF80A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4753" y="1822294"/>
            <a:ext cx="474784" cy="474784"/>
            <a:chOff x="1503190" y="2206870"/>
            <a:chExt cx="633045" cy="633045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7047BEA-0185-4428-83CD-C2CCF102CD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53419" y="2206870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B4A0406-8E88-4181-A084-F1E09631C2E4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819713" y="1899583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3A41340-23BB-4726-9CB7-A4F56882D5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0800000">
            <a:off x="7547978" y="2846422"/>
            <a:ext cx="474784" cy="474784"/>
            <a:chOff x="1511836" y="2206870"/>
            <a:chExt cx="633045" cy="633045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A46C6C1-5E6D-4844-89AC-AE75A12818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61884" y="2206870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E3B8023-386E-4231-9B54-4F983B4E81D9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828359" y="1899583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2" name="Page Number">
            <a:extLst>
              <a:ext uri="{FF2B5EF4-FFF2-40B4-BE49-F238E27FC236}">
                <a16:creationId xmlns:a16="http://schemas.microsoft.com/office/drawing/2014/main" id="{EE4A65FC-086F-464B-8207-2570400E7A4A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0B81A465-587E-44B8-B00B-02F8C2007E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07158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">
            <a:extLst>
              <a:ext uri="{FF2B5EF4-FFF2-40B4-BE49-F238E27FC236}">
                <a16:creationId xmlns:a16="http://schemas.microsoft.com/office/drawing/2014/main" id="{A9969320-F42D-4BA1-8841-D6ABE618C3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D29B067-FC08-4D13-A58F-B927560B51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Item 1 Title">
            <a:extLst>
              <a:ext uri="{FF2B5EF4-FFF2-40B4-BE49-F238E27FC236}">
                <a16:creationId xmlns:a16="http://schemas.microsoft.com/office/drawing/2014/main" id="{9034A217-D3D6-4202-8E9F-F36C90A940A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676897" y="1416362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5" name="Item 1 Text">
            <a:extLst>
              <a:ext uri="{FF2B5EF4-FFF2-40B4-BE49-F238E27FC236}">
                <a16:creationId xmlns:a16="http://schemas.microsoft.com/office/drawing/2014/main" id="{33BAD677-83D8-40A2-BACC-37416269DE0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676897" y="1742835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7" name="Item 2 Text">
            <a:extLst>
              <a:ext uri="{FF2B5EF4-FFF2-40B4-BE49-F238E27FC236}">
                <a16:creationId xmlns:a16="http://schemas.microsoft.com/office/drawing/2014/main" id="{D1C23B3C-B769-45CD-A360-A8F635A4253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676897" y="2788039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6" name="Item 2 Title">
            <a:extLst>
              <a:ext uri="{FF2B5EF4-FFF2-40B4-BE49-F238E27FC236}">
                <a16:creationId xmlns:a16="http://schemas.microsoft.com/office/drawing/2014/main" id="{0ADB9006-E953-4BF3-8775-AC491016CA2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676897" y="2465012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9F90BECE-4540-471E-8091-719EC4FA05F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76897" y="3513663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ED72E041-964B-4181-B257-1EE6C8213AA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676897" y="3836691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FDDCEC8F-2C58-466A-B78D-B21B7AC0B1B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53D41192-9C77-467F-9EF0-3D499A0935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376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Item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">
            <a:extLst>
              <a:ext uri="{FF2B5EF4-FFF2-40B4-BE49-F238E27FC236}">
                <a16:creationId xmlns:a16="http://schemas.microsoft.com/office/drawing/2014/main" id="{FD5D22EA-DA0F-4003-95BD-68EF68F107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D29B067-FC08-4D13-A58F-B927560B51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Item 1 Title">
            <a:extLst>
              <a:ext uri="{FF2B5EF4-FFF2-40B4-BE49-F238E27FC236}">
                <a16:creationId xmlns:a16="http://schemas.microsoft.com/office/drawing/2014/main" id="{9034A217-D3D6-4202-8E9F-F36C90A940A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676897" y="1416362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5" name="Item 1 Text">
            <a:extLst>
              <a:ext uri="{FF2B5EF4-FFF2-40B4-BE49-F238E27FC236}">
                <a16:creationId xmlns:a16="http://schemas.microsoft.com/office/drawing/2014/main" id="{33BAD677-83D8-40A2-BACC-37416269DE0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676897" y="1742835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6" name="Item 2 Title">
            <a:extLst>
              <a:ext uri="{FF2B5EF4-FFF2-40B4-BE49-F238E27FC236}">
                <a16:creationId xmlns:a16="http://schemas.microsoft.com/office/drawing/2014/main" id="{0ADB9006-E953-4BF3-8775-AC491016CA2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676897" y="2465012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7" name="Item 2 Text">
            <a:extLst>
              <a:ext uri="{FF2B5EF4-FFF2-40B4-BE49-F238E27FC236}">
                <a16:creationId xmlns:a16="http://schemas.microsoft.com/office/drawing/2014/main" id="{D1C23B3C-B769-45CD-A360-A8F635A4253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676897" y="2801009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9F90BECE-4540-471E-8091-719EC4FA05F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76897" y="3513663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ED72E041-964B-4181-B257-1EE6C8213AA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676897" y="3849661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0" name="Item 4 Title">
            <a:extLst>
              <a:ext uri="{FF2B5EF4-FFF2-40B4-BE49-F238E27FC236}">
                <a16:creationId xmlns:a16="http://schemas.microsoft.com/office/drawing/2014/main" id="{6C648141-3B1A-4A5B-A08A-B937DA82B37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724232" y="1416361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1" name="Item 4 Text">
            <a:extLst>
              <a:ext uri="{FF2B5EF4-FFF2-40B4-BE49-F238E27FC236}">
                <a16:creationId xmlns:a16="http://schemas.microsoft.com/office/drawing/2014/main" id="{A46F24BA-C9D1-4501-95F5-C0354BAA510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724232" y="1742834"/>
            <a:ext cx="2895103" cy="54854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2" name="Item 5 Title">
            <a:extLst>
              <a:ext uri="{FF2B5EF4-FFF2-40B4-BE49-F238E27FC236}">
                <a16:creationId xmlns:a16="http://schemas.microsoft.com/office/drawing/2014/main" id="{199E24F4-ADFC-407D-A87C-57876863862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724232" y="2465011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3" name="Item 5 Text">
            <a:extLst>
              <a:ext uri="{FF2B5EF4-FFF2-40B4-BE49-F238E27FC236}">
                <a16:creationId xmlns:a16="http://schemas.microsoft.com/office/drawing/2014/main" id="{06BC9547-5CA5-4871-A52E-478C55785DA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724232" y="2801009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4" name="Item 6 Title">
            <a:extLst>
              <a:ext uri="{FF2B5EF4-FFF2-40B4-BE49-F238E27FC236}">
                <a16:creationId xmlns:a16="http://schemas.microsoft.com/office/drawing/2014/main" id="{64F76CE0-35A5-4304-920D-2B9471C0FBD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724232" y="3518014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5" name="Item 6 Text">
            <a:extLst>
              <a:ext uri="{FF2B5EF4-FFF2-40B4-BE49-F238E27FC236}">
                <a16:creationId xmlns:a16="http://schemas.microsoft.com/office/drawing/2014/main" id="{DD69F438-DA31-4E08-BF66-576904C0656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5724232" y="3844485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20" name="Page Number">
            <a:extLst>
              <a:ext uri="{FF2B5EF4-FFF2-40B4-BE49-F238E27FC236}">
                <a16:creationId xmlns:a16="http://schemas.microsoft.com/office/drawing/2014/main" id="{9F557C48-BE62-4248-9796-19772B87DE87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1" name="WSE logo">
            <a:extLst>
              <a:ext uri="{FF2B5EF4-FFF2-40B4-BE49-F238E27FC236}">
                <a16:creationId xmlns:a16="http://schemas.microsoft.com/office/drawing/2014/main" id="{6CB826C5-83CA-46C3-BD25-55E75A1EF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328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">
            <a:extLst>
              <a:ext uri="{FF2B5EF4-FFF2-40B4-BE49-F238E27FC236}">
                <a16:creationId xmlns:a16="http://schemas.microsoft.com/office/drawing/2014/main" id="{7AA35A02-5774-42F0-A1FA-B29AFC5020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7"/>
            <a:ext cx="8085415" cy="857543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331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3" name="Item 1 Title">
            <a:extLst>
              <a:ext uri="{FF2B5EF4-FFF2-40B4-BE49-F238E27FC236}">
                <a16:creationId xmlns:a16="http://schemas.microsoft.com/office/drawing/2014/main" id="{564750F6-2603-4368-BB0A-EA5F9650E23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54034" y="1411274"/>
            <a:ext cx="2670292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1" y="2244604"/>
            <a:ext cx="3587995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019675" y="1407603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775C0911-DC78-438D-982E-EE27D2BE82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43601" y="1411274"/>
            <a:ext cx="2664068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19675" y="2244604"/>
            <a:ext cx="3587995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5C874A4D-437B-47FA-9801-0B5730C4AFA2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20DC7941-9718-4A82-83B9-1DDFA28D55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173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">
            <a:extLst>
              <a:ext uri="{FF2B5EF4-FFF2-40B4-BE49-F238E27FC236}">
                <a16:creationId xmlns:a16="http://schemas.microsoft.com/office/drawing/2014/main" id="{95812EB8-9C15-3D45-A153-203E42E985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0351" y="107119"/>
            <a:ext cx="8088983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0352" y="1389888"/>
            <a:ext cx="8096622" cy="1523999"/>
          </a:xfrm>
          <a:prstGeom prst="rect">
            <a:avLst/>
          </a:prstGeom>
          <a:ln w="6350">
            <a:noFill/>
          </a:ln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30188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0351" y="3058846"/>
            <a:ext cx="8088983" cy="1523999"/>
          </a:xfrm>
          <a:prstGeom prst="rect">
            <a:avLst/>
          </a:prstGeom>
          <a:ln w="6350">
            <a:noFill/>
          </a:ln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marR="0" indent="-230188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92C74"/>
              </a:buClr>
              <a:buSzTx/>
              <a:buFont typeface="Courier New" panose="02070309020205020404" pitchFamily="49" charset="0"/>
              <a:buChar char="o"/>
              <a:tabLst/>
              <a:defRPr sz="1600"/>
            </a:lvl2pPr>
            <a:lvl3pPr marL="914400" indent="-228600">
              <a:buClr>
                <a:srgbClr val="092C74"/>
              </a:buClr>
              <a:buFont typeface="Arial" panose="020B0604020202020204" pitchFamily="34" charset="0"/>
              <a:buChar char="•"/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1"/>
            <a:endParaRPr lang="en-US" dirty="0"/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64228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">
            <a:extLst>
              <a:ext uri="{FF2B5EF4-FFF2-40B4-BE49-F238E27FC236}">
                <a16:creationId xmlns:a16="http://schemas.microsoft.com/office/drawing/2014/main" id="{295453A6-EC5B-4B81-81A5-76D3459C42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331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3" name="Item 1 Title">
            <a:extLst>
              <a:ext uri="{FF2B5EF4-FFF2-40B4-BE49-F238E27FC236}">
                <a16:creationId xmlns:a16="http://schemas.microsoft.com/office/drawing/2014/main" id="{564750F6-2603-4368-BB0A-EA5F9650E23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54034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1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22948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775C0911-DC78-438D-982E-EE27D2BE82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240650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22948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8" name="Item 3">
            <a:extLst>
              <a:ext uri="{FF2B5EF4-FFF2-40B4-BE49-F238E27FC236}">
                <a16:creationId xmlns:a16="http://schemas.microsoft.com/office/drawing/2014/main" id="{D26DFFB9-1EEE-4955-8A60-F1A0795C397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09566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9" name="Item 3 Title">
            <a:extLst>
              <a:ext uri="{FF2B5EF4-FFF2-40B4-BE49-F238E27FC236}">
                <a16:creationId xmlns:a16="http://schemas.microsoft.com/office/drawing/2014/main" id="{6B8167EF-94E2-4549-81E1-E9702B15C16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027269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51" name="Item 3 Text">
            <a:extLst>
              <a:ext uri="{FF2B5EF4-FFF2-40B4-BE49-F238E27FC236}">
                <a16:creationId xmlns:a16="http://schemas.microsoft.com/office/drawing/2014/main" id="{475581DD-A85C-4AC1-BF7D-FCB7CF08366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109566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D23960BB-6DCC-47C0-8EE1-1415CC30BBA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8" name="WSE logo">
            <a:extLst>
              <a:ext uri="{FF2B5EF4-FFF2-40B4-BE49-F238E27FC236}">
                <a16:creationId xmlns:a16="http://schemas.microsoft.com/office/drawing/2014/main" id="{80F1C36A-58C0-4A77-B709-5E152A98E6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08679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">
            <a:extLst>
              <a:ext uri="{FF2B5EF4-FFF2-40B4-BE49-F238E27FC236}">
                <a16:creationId xmlns:a16="http://schemas.microsoft.com/office/drawing/2014/main" id="{562DE9AC-3143-4C46-8BEE-302ABA5A65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Item 1 Title">
            <a:extLst>
              <a:ext uri="{FF2B5EF4-FFF2-40B4-BE49-F238E27FC236}">
                <a16:creationId xmlns:a16="http://schemas.microsoft.com/office/drawing/2014/main" id="{828417AB-2C14-404F-8453-77B0EEB01E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36330" y="1463046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0" y="1947761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1DDA60E4-281E-47DA-825D-C391409189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614968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614968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chemeClr val="tx2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010623E4-A6FF-4A18-B236-B835BC6017F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693606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7" name="Item 3 Text">
            <a:extLst>
              <a:ext uri="{FF2B5EF4-FFF2-40B4-BE49-F238E27FC236}">
                <a16:creationId xmlns:a16="http://schemas.microsoft.com/office/drawing/2014/main" id="{EA73AD4B-8431-41F5-9F29-39748C41458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93606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60" name="Item 4 Title">
            <a:extLst>
              <a:ext uri="{FF2B5EF4-FFF2-40B4-BE49-F238E27FC236}">
                <a16:creationId xmlns:a16="http://schemas.microsoft.com/office/drawing/2014/main" id="{F80C40EE-0FC7-4E50-BCBE-6462A3F6A9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789823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9" name="Item 4 Text">
            <a:extLst>
              <a:ext uri="{FF2B5EF4-FFF2-40B4-BE49-F238E27FC236}">
                <a16:creationId xmlns:a16="http://schemas.microsoft.com/office/drawing/2014/main" id="{62E2E31C-DF1E-436B-AB25-5E4D63D11C1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789823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chemeClr val="tx2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89288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0D8B841-262A-4B03-B51F-86A89C000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322279"/>
            <a:ext cx="9144000" cy="2743200"/>
          </a:xfrm>
          <a:prstGeom prst="rect">
            <a:avLst/>
          </a:prstGeom>
          <a:solidFill>
            <a:schemeClr val="tx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582B397-6BB2-4E5C-A669-F186A3D523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itle">
            <a:extLst>
              <a:ext uri="{FF2B5EF4-FFF2-40B4-BE49-F238E27FC236}">
                <a16:creationId xmlns:a16="http://schemas.microsoft.com/office/drawing/2014/main" id="{4AD5310A-E63C-46AA-841F-B738FFBFC0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8" name="Item 1 Title">
            <a:extLst>
              <a:ext uri="{FF2B5EF4-FFF2-40B4-BE49-F238E27FC236}">
                <a16:creationId xmlns:a16="http://schemas.microsoft.com/office/drawing/2014/main" id="{5CE35401-0622-4F68-B52B-0F9A26D1D1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2988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19" name="Item 1 Text">
            <a:extLst>
              <a:ext uri="{FF2B5EF4-FFF2-40B4-BE49-F238E27FC236}">
                <a16:creationId xmlns:a16="http://schemas.microsoft.com/office/drawing/2014/main" id="{719B202F-5339-48FA-88EA-2887B53BB13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988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0" name="Item 2 Title">
            <a:extLst>
              <a:ext uri="{FF2B5EF4-FFF2-40B4-BE49-F238E27FC236}">
                <a16:creationId xmlns:a16="http://schemas.microsoft.com/office/drawing/2014/main" id="{155CFADC-A293-4DC1-B7C0-7F7CAF86EDE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25730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21" name="Item 2 Text">
            <a:extLst>
              <a:ext uri="{FF2B5EF4-FFF2-40B4-BE49-F238E27FC236}">
                <a16:creationId xmlns:a16="http://schemas.microsoft.com/office/drawing/2014/main" id="{9BA58F50-BBFB-4D8E-971B-70C7E6E2E1E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25729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2" name="Item 3 Title">
            <a:extLst>
              <a:ext uri="{FF2B5EF4-FFF2-40B4-BE49-F238E27FC236}">
                <a16:creationId xmlns:a16="http://schemas.microsoft.com/office/drawing/2014/main" id="{C2583F76-A149-4B1E-B2E1-E81708D7BAC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88014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23" name="Item 3 Text">
            <a:extLst>
              <a:ext uri="{FF2B5EF4-FFF2-40B4-BE49-F238E27FC236}">
                <a16:creationId xmlns:a16="http://schemas.microsoft.com/office/drawing/2014/main" id="{183F46EB-750F-4011-9A50-C39EEC86CF7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88014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5" name="Page Number">
            <a:extLst>
              <a:ext uri="{FF2B5EF4-FFF2-40B4-BE49-F238E27FC236}">
                <a16:creationId xmlns:a16="http://schemas.microsoft.com/office/drawing/2014/main" id="{97A8C763-37D1-4725-B3D2-FC0A67A964F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7" name="WSE logo">
            <a:extLst>
              <a:ext uri="{FF2B5EF4-FFF2-40B4-BE49-F238E27FC236}">
                <a16:creationId xmlns:a16="http://schemas.microsoft.com/office/drawing/2014/main" id="{2EF39E04-01D7-4A82-82EA-2710EF2F19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879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Items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C1314DC-C137-41F8-98CE-32A5569A3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tx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18" name="Title">
            <a:extLst>
              <a:ext uri="{FF2B5EF4-FFF2-40B4-BE49-F238E27FC236}">
                <a16:creationId xmlns:a16="http://schemas.microsoft.com/office/drawing/2014/main" id="{41763441-4DFB-415A-8FDD-F25000B422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9437" y="212651"/>
            <a:ext cx="3706784" cy="86846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C47E358B-7B56-4BC0-B6CA-543BB3564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1480" y="1083327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3" name="Picture"/>
          <p:cNvSpPr>
            <a:spLocks noGrp="1"/>
          </p:cNvSpPr>
          <p:nvPr>
            <p:ph type="pic" sz="quarter" idx="12"/>
          </p:nvPr>
        </p:nvSpPr>
        <p:spPr>
          <a:xfrm>
            <a:off x="4572000" y="0"/>
            <a:ext cx="4572000" cy="5143500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endParaRPr lang="uk-UA" dirty="0"/>
          </a:p>
        </p:txBody>
      </p:sp>
      <p:sp>
        <p:nvSpPr>
          <p:cNvPr id="16" name="Picture Citation">
            <a:extLst>
              <a:ext uri="{FF2B5EF4-FFF2-40B4-BE49-F238E27FC236}">
                <a16:creationId xmlns:a16="http://schemas.microsoft.com/office/drawing/2014/main" id="{90C07639-CECF-46C2-ADBD-7DAC7ABB98B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145204" y="490794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36" name="Item 1 Title">
            <a:extLst>
              <a:ext uri="{FF2B5EF4-FFF2-40B4-BE49-F238E27FC236}">
                <a16:creationId xmlns:a16="http://schemas.microsoft.com/office/drawing/2014/main" id="{5A2FFEA5-78D4-4F42-8199-3E026DEC8F9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4656" y="1428826"/>
            <a:ext cx="2631564" cy="320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1</a:t>
            </a:r>
          </a:p>
        </p:txBody>
      </p:sp>
      <p:sp>
        <p:nvSpPr>
          <p:cNvPr id="37" name="Item 1 Text">
            <a:extLst>
              <a:ext uri="{FF2B5EF4-FFF2-40B4-BE49-F238E27FC236}">
                <a16:creationId xmlns:a16="http://schemas.microsoft.com/office/drawing/2014/main" id="{227AE2F4-71EB-4595-8BFD-8A2BBCA8FB4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14656" y="176213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tem 2 Title">
            <a:extLst>
              <a:ext uri="{FF2B5EF4-FFF2-40B4-BE49-F238E27FC236}">
                <a16:creationId xmlns:a16="http://schemas.microsoft.com/office/drawing/2014/main" id="{345A8F90-2745-42D6-A5DD-A6FA8552EB4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14656" y="2322869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2</a:t>
            </a:r>
          </a:p>
        </p:txBody>
      </p:sp>
      <p:sp>
        <p:nvSpPr>
          <p:cNvPr id="39" name="Item 2 Text">
            <a:extLst>
              <a:ext uri="{FF2B5EF4-FFF2-40B4-BE49-F238E27FC236}">
                <a16:creationId xmlns:a16="http://schemas.microsoft.com/office/drawing/2014/main" id="{1AD0D53E-20B9-43F3-ADFF-9C23B04A85D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14656" y="2658089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1" name="Item 3 Title">
            <a:extLst>
              <a:ext uri="{FF2B5EF4-FFF2-40B4-BE49-F238E27FC236}">
                <a16:creationId xmlns:a16="http://schemas.microsoft.com/office/drawing/2014/main" id="{0E415360-5B51-466C-A6F2-E55A2B6F08F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14656" y="3238702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3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D3612866-9A4B-4847-A6D5-8268D9C4E07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414656" y="357946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3" name="Item 4 Title">
            <a:extLst>
              <a:ext uri="{FF2B5EF4-FFF2-40B4-BE49-F238E27FC236}">
                <a16:creationId xmlns:a16="http://schemas.microsoft.com/office/drawing/2014/main" id="{3F85E08E-3D8F-4BCA-8B02-B5D69C061E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14656" y="4153894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4</a:t>
            </a:r>
          </a:p>
        </p:txBody>
      </p:sp>
      <p:sp>
        <p:nvSpPr>
          <p:cNvPr id="44" name="Item 4 Text">
            <a:extLst>
              <a:ext uri="{FF2B5EF4-FFF2-40B4-BE49-F238E27FC236}">
                <a16:creationId xmlns:a16="http://schemas.microsoft.com/office/drawing/2014/main" id="{C1F16FCB-5383-489D-9570-344080E60EB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14656" y="4475797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" name="Page Number">
            <a:extLst>
              <a:ext uri="{FF2B5EF4-FFF2-40B4-BE49-F238E27FC236}">
                <a16:creationId xmlns:a16="http://schemas.microsoft.com/office/drawing/2014/main" id="{AD80480C-BCE4-F8AE-1888-D35CDB29D6DE}"/>
              </a:ext>
            </a:extLst>
          </p:cNvPr>
          <p:cNvSpPr txBox="1"/>
          <p:nvPr userDrawn="1"/>
        </p:nvSpPr>
        <p:spPr>
          <a:xfrm>
            <a:off x="-400049" y="4895931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45374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Items and Image - Light Blue">
    <p:bg>
      <p:bgPr>
        <a:solidFill>
          <a:srgbClr val="69AC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">
            <a:extLst>
              <a:ext uri="{FF2B5EF4-FFF2-40B4-BE49-F238E27FC236}">
                <a16:creationId xmlns:a16="http://schemas.microsoft.com/office/drawing/2014/main" id="{22286680-84B1-468A-8675-164CE43931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80016" y="212650"/>
            <a:ext cx="3706784" cy="869809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rgbClr val="092C74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4572000" cy="5143500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endParaRPr lang="uk-UA" dirty="0"/>
          </a:p>
        </p:txBody>
      </p:sp>
      <p:sp>
        <p:nvSpPr>
          <p:cNvPr id="18" name="Picture Citation">
            <a:extLst>
              <a:ext uri="{FF2B5EF4-FFF2-40B4-BE49-F238E27FC236}">
                <a16:creationId xmlns:a16="http://schemas.microsoft.com/office/drawing/2014/main" id="{13223670-BBEB-4361-8EA3-4E1A5435EEF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72000" y="486016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>
                <a:solidFill>
                  <a:srgbClr val="092C74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BBB1EC0-18D2-43C4-9328-501A6434B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047488" y="1083767"/>
            <a:ext cx="778180" cy="10334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30" name="Item 1 Title">
            <a:extLst>
              <a:ext uri="{FF2B5EF4-FFF2-40B4-BE49-F238E27FC236}">
                <a16:creationId xmlns:a16="http://schemas.microsoft.com/office/drawing/2014/main" id="{BF4C2CE7-8EAB-4C95-B1DF-56077F3C7D9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700906" y="1428826"/>
            <a:ext cx="2631564" cy="320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1</a:t>
            </a:r>
          </a:p>
        </p:txBody>
      </p:sp>
      <p:sp>
        <p:nvSpPr>
          <p:cNvPr id="31" name="Item 1 Text">
            <a:extLst>
              <a:ext uri="{FF2B5EF4-FFF2-40B4-BE49-F238E27FC236}">
                <a16:creationId xmlns:a16="http://schemas.microsoft.com/office/drawing/2014/main" id="{E625F40A-7E88-4825-BA8B-6E8F98F70D5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00906" y="176213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2" name="Item 2 Title">
            <a:extLst>
              <a:ext uri="{FF2B5EF4-FFF2-40B4-BE49-F238E27FC236}">
                <a16:creationId xmlns:a16="http://schemas.microsoft.com/office/drawing/2014/main" id="{EAF7F9B1-5558-4A7E-91C6-7DB8DC4B3ED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700906" y="2322869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2</a:t>
            </a:r>
          </a:p>
        </p:txBody>
      </p:sp>
      <p:sp>
        <p:nvSpPr>
          <p:cNvPr id="33" name="Item 2 Text">
            <a:extLst>
              <a:ext uri="{FF2B5EF4-FFF2-40B4-BE49-F238E27FC236}">
                <a16:creationId xmlns:a16="http://schemas.microsoft.com/office/drawing/2014/main" id="{8A58E8F1-F71E-4337-A348-930BBBE80E8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700906" y="2658089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4" name="Item 3 Title">
            <a:extLst>
              <a:ext uri="{FF2B5EF4-FFF2-40B4-BE49-F238E27FC236}">
                <a16:creationId xmlns:a16="http://schemas.microsoft.com/office/drawing/2014/main" id="{B7ACD949-03A3-43F6-ACE5-5D98460782A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700906" y="3238702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3</a:t>
            </a:r>
          </a:p>
        </p:txBody>
      </p:sp>
      <p:sp>
        <p:nvSpPr>
          <p:cNvPr id="35" name="Item 3 Text">
            <a:extLst>
              <a:ext uri="{FF2B5EF4-FFF2-40B4-BE49-F238E27FC236}">
                <a16:creationId xmlns:a16="http://schemas.microsoft.com/office/drawing/2014/main" id="{10259CDC-B4C8-4DEE-9798-0066E12E950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700906" y="357946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6" name="Item 4 Title">
            <a:extLst>
              <a:ext uri="{FF2B5EF4-FFF2-40B4-BE49-F238E27FC236}">
                <a16:creationId xmlns:a16="http://schemas.microsoft.com/office/drawing/2014/main" id="{12305E31-24E6-4A77-886F-5014FEE1736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700906" y="4153894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4</a:t>
            </a:r>
          </a:p>
        </p:txBody>
      </p:sp>
      <p:sp>
        <p:nvSpPr>
          <p:cNvPr id="37" name="Item 4 Text">
            <a:extLst>
              <a:ext uri="{FF2B5EF4-FFF2-40B4-BE49-F238E27FC236}">
                <a16:creationId xmlns:a16="http://schemas.microsoft.com/office/drawing/2014/main" id="{FDA9282E-D47F-4C92-9C94-945CC2D37AA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700906" y="4475797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6" name="Page Number">
            <a:extLst>
              <a:ext uri="{FF2B5EF4-FFF2-40B4-BE49-F238E27FC236}">
                <a16:creationId xmlns:a16="http://schemas.microsoft.com/office/drawing/2014/main" id="{1EFCF2D6-1B7A-475C-8D39-C1DC70050108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rgbClr val="092C74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rgbClr val="092C74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24958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2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">
            <a:extLst>
              <a:ext uri="{FF2B5EF4-FFF2-40B4-BE49-F238E27FC236}">
                <a16:creationId xmlns:a16="http://schemas.microsoft.com/office/drawing/2014/main" id="{3FC4CE32-48E2-3B4B-A344-FA1B60CC37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3919" y="1125404"/>
            <a:ext cx="3587994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3919" y="1732115"/>
            <a:ext cx="3587995" cy="2955829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017263" y="1121733"/>
            <a:ext cx="3587994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17263" y="1732115"/>
            <a:ext cx="3587995" cy="2955829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5C874A4D-437B-47FA-9801-0B5730C4AFA2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20DC7941-9718-4A82-83B9-1DDFA28D55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96908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">
            <a:extLst>
              <a:ext uri="{FF2B5EF4-FFF2-40B4-BE49-F238E27FC236}">
                <a16:creationId xmlns:a16="http://schemas.microsoft.com/office/drawing/2014/main" id="{B452B98A-49AE-D745-88D4-EBD54A1A32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330" y="1190555"/>
            <a:ext cx="2498103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1" y="1820193"/>
            <a:ext cx="2498103" cy="2742283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22947" y="1190555"/>
            <a:ext cx="2498103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22948" y="1820193"/>
            <a:ext cx="2498103" cy="2742283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8" name="Item 3">
            <a:extLst>
              <a:ext uri="{FF2B5EF4-FFF2-40B4-BE49-F238E27FC236}">
                <a16:creationId xmlns:a16="http://schemas.microsoft.com/office/drawing/2014/main" id="{D26DFFB9-1EEE-4955-8A60-F1A0795C397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09565" y="1190555"/>
            <a:ext cx="2498103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1" name="Item 3 Text">
            <a:extLst>
              <a:ext uri="{FF2B5EF4-FFF2-40B4-BE49-F238E27FC236}">
                <a16:creationId xmlns:a16="http://schemas.microsoft.com/office/drawing/2014/main" id="{475581DD-A85C-4AC1-BF7D-FCB7CF08366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109566" y="1820193"/>
            <a:ext cx="2498103" cy="2742283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D23960BB-6DCC-47C0-8EE1-1415CC30BBA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8" name="WSE logo">
            <a:extLst>
              <a:ext uri="{FF2B5EF4-FFF2-40B4-BE49-F238E27FC236}">
                <a16:creationId xmlns:a16="http://schemas.microsoft.com/office/drawing/2014/main" id="{80F1C36A-58C0-4A77-B709-5E152A98E6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2834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">
            <a:extLst>
              <a:ext uri="{FF2B5EF4-FFF2-40B4-BE49-F238E27FC236}">
                <a16:creationId xmlns:a16="http://schemas.microsoft.com/office/drawing/2014/main" id="{E5F8C0C4-F46E-7C48-AC3A-8898F331F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Item 1 Title">
            <a:extLst>
              <a:ext uri="{FF2B5EF4-FFF2-40B4-BE49-F238E27FC236}">
                <a16:creationId xmlns:a16="http://schemas.microsoft.com/office/drawing/2014/main" id="{828417AB-2C14-404F-8453-77B0EEB01E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36330" y="1147734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0" y="1585735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1DDA60E4-281E-47DA-825D-C391409189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614968" y="1132682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614968" y="1570683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010623E4-A6FF-4A18-B236-B835BC6017F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693606" y="1132682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7" name="Item 3 Text">
            <a:extLst>
              <a:ext uri="{FF2B5EF4-FFF2-40B4-BE49-F238E27FC236}">
                <a16:creationId xmlns:a16="http://schemas.microsoft.com/office/drawing/2014/main" id="{EA73AD4B-8431-41F5-9F29-39748C41458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93606" y="1570683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60" name="Item 4 Title">
            <a:extLst>
              <a:ext uri="{FF2B5EF4-FFF2-40B4-BE49-F238E27FC236}">
                <a16:creationId xmlns:a16="http://schemas.microsoft.com/office/drawing/2014/main" id="{F80C40EE-0FC7-4E50-BCBE-6462A3F6A9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789823" y="1132682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9" name="Item 4 Text">
            <a:extLst>
              <a:ext uri="{FF2B5EF4-FFF2-40B4-BE49-F238E27FC236}">
                <a16:creationId xmlns:a16="http://schemas.microsoft.com/office/drawing/2014/main" id="{62E2E31C-DF1E-436B-AB25-5E4D63D11C1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789823" y="1570683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75053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">
            <a:extLst>
              <a:ext uri="{FF2B5EF4-FFF2-40B4-BE49-F238E27FC236}">
                <a16:creationId xmlns:a16="http://schemas.microsoft.com/office/drawing/2014/main" id="{A42F6F62-4CCC-134C-94B4-C90A17781E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Item 1 Title">
            <a:extLst>
              <a:ext uri="{FF2B5EF4-FFF2-40B4-BE49-F238E27FC236}">
                <a16:creationId xmlns:a16="http://schemas.microsoft.com/office/drawing/2014/main" id="{828417AB-2C14-404F-8453-77B0EEB01E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36245" y="1158793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8" name="Table or Image">
            <a:extLst>
              <a:ext uri="{FF2B5EF4-FFF2-40B4-BE49-F238E27FC236}">
                <a16:creationId xmlns:a16="http://schemas.microsoft.com/office/drawing/2014/main" id="{DDD4E2F5-1A81-4241-9AE5-D5CFB69EC292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136245" y="1585735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1DDA60E4-281E-47DA-825D-C391409189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940518" y="117737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9" name="Table or Image">
            <a:extLst>
              <a:ext uri="{FF2B5EF4-FFF2-40B4-BE49-F238E27FC236}">
                <a16:creationId xmlns:a16="http://schemas.microsoft.com/office/drawing/2014/main" id="{F77511AE-C7BF-5C49-A300-0159E6B307C6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1940518" y="1585735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010623E4-A6FF-4A18-B236-B835BC6017F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755301" y="116144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0" name="Table or Image">
            <a:extLst>
              <a:ext uri="{FF2B5EF4-FFF2-40B4-BE49-F238E27FC236}">
                <a16:creationId xmlns:a16="http://schemas.microsoft.com/office/drawing/2014/main" id="{DA770E6D-EA2A-544D-B9F7-A7FC458B64A0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3755301" y="1585734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60" name="Item 4 Title">
            <a:extLst>
              <a:ext uri="{FF2B5EF4-FFF2-40B4-BE49-F238E27FC236}">
                <a16:creationId xmlns:a16="http://schemas.microsoft.com/office/drawing/2014/main" id="{F80C40EE-0FC7-4E50-BCBE-6462A3F6A9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612124" y="115635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1" name="Table or Image">
            <a:extLst>
              <a:ext uri="{FF2B5EF4-FFF2-40B4-BE49-F238E27FC236}">
                <a16:creationId xmlns:a16="http://schemas.microsoft.com/office/drawing/2014/main" id="{61CE47B8-4BB9-A84E-869C-30790EAB0AC1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5612124" y="1577526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22" name="Item 4 Title">
            <a:extLst>
              <a:ext uri="{FF2B5EF4-FFF2-40B4-BE49-F238E27FC236}">
                <a16:creationId xmlns:a16="http://schemas.microsoft.com/office/drawing/2014/main" id="{73A9FB82-86AB-A14D-B614-A001BB31BF3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458437" y="115635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3" name="Table or Image">
            <a:extLst>
              <a:ext uri="{FF2B5EF4-FFF2-40B4-BE49-F238E27FC236}">
                <a16:creationId xmlns:a16="http://schemas.microsoft.com/office/drawing/2014/main" id="{F17C3906-CD72-3449-B9D3-E90ED24E9D2A}"/>
              </a:ext>
            </a:extLst>
          </p:cNvPr>
          <p:cNvSpPr>
            <a:spLocks noGrp="1"/>
          </p:cNvSpPr>
          <p:nvPr>
            <p:ph sz="quarter" idx="39" hasCustomPrompt="1"/>
          </p:nvPr>
        </p:nvSpPr>
        <p:spPr>
          <a:xfrm>
            <a:off x="7458437" y="1577525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558551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Blu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778FCE4-C62E-45FA-8069-17E0CDE136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F9DD6EC-3A2E-4812-A2E6-1C882E728C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ounded Rectangle 50">
            <a:extLst>
              <a:ext uri="{FF2B5EF4-FFF2-40B4-BE49-F238E27FC236}">
                <a16:creationId xmlns:a16="http://schemas.microsoft.com/office/drawing/2014/main" id="{292223D0-D3C4-4777-99E4-9D82F50EBA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5" name="Freeform 51">
            <a:extLst>
              <a:ext uri="{FF2B5EF4-FFF2-40B4-BE49-F238E27FC236}">
                <a16:creationId xmlns:a16="http://schemas.microsoft.com/office/drawing/2014/main" id="{31EE5489-B926-442C-94BA-1A6E7A337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bg2"/>
          </a:solidFill>
          <a:ln w="25400" cap="flat" cmpd="sng" algn="ctr">
            <a:solidFill>
              <a:srgbClr val="69ACE5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Rounded Rectangle 50">
            <a:extLst>
              <a:ext uri="{FF2B5EF4-FFF2-40B4-BE49-F238E27FC236}">
                <a16:creationId xmlns:a16="http://schemas.microsoft.com/office/drawing/2014/main" id="{0F0864E6-B7A6-4C69-8357-3EDC0D214F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03599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1" name="Freeform 51">
            <a:extLst>
              <a:ext uri="{FF2B5EF4-FFF2-40B4-BE49-F238E27FC236}">
                <a16:creationId xmlns:a16="http://schemas.microsoft.com/office/drawing/2014/main" id="{CF7F85ED-1788-4035-BB4F-6D2978521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03599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tx2"/>
          </a:solidFill>
          <a:ln w="25400" cap="flat" cmpd="sng" algn="ctr">
            <a:solidFill>
              <a:srgbClr val="092C74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Rounded Rectangle 50">
            <a:extLst>
              <a:ext uri="{FF2B5EF4-FFF2-40B4-BE49-F238E27FC236}">
                <a16:creationId xmlns:a16="http://schemas.microsoft.com/office/drawing/2014/main" id="{3906D885-91E2-495E-8164-51394DAE86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96396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7" name="Freeform 51">
            <a:extLst>
              <a:ext uri="{FF2B5EF4-FFF2-40B4-BE49-F238E27FC236}">
                <a16:creationId xmlns:a16="http://schemas.microsoft.com/office/drawing/2014/main" id="{CEC72A60-0F45-4275-849F-4CE6DC1DA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96396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tx2"/>
          </a:solidFill>
          <a:ln w="25400" cap="flat" cmpd="sng" algn="ctr">
            <a:solidFill>
              <a:srgbClr val="092C74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1" name="Rounded Rectangle 50">
            <a:extLst>
              <a:ext uri="{FF2B5EF4-FFF2-40B4-BE49-F238E27FC236}">
                <a16:creationId xmlns:a16="http://schemas.microsoft.com/office/drawing/2014/main" id="{7911D00D-6CBC-4CBB-BA40-3F7DD5D6EF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49998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3" name="Freeform 51">
            <a:extLst>
              <a:ext uri="{FF2B5EF4-FFF2-40B4-BE49-F238E27FC236}">
                <a16:creationId xmlns:a16="http://schemas.microsoft.com/office/drawing/2014/main" id="{3070A7B9-8096-4FC1-B9A9-1DC3667A8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49998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bg2"/>
          </a:solidFill>
          <a:ln w="25400" cap="flat" cmpd="sng" algn="ctr">
            <a:solidFill>
              <a:srgbClr val="69ACE5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6" name="Item 1 Title">
            <a:extLst>
              <a:ext uri="{FF2B5EF4-FFF2-40B4-BE49-F238E27FC236}">
                <a16:creationId xmlns:a16="http://schemas.microsoft.com/office/drawing/2014/main" id="{CBB440B9-9FB0-429F-AB08-BBD8A2B6902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3829585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0" name="Item 1 Text">
            <a:extLst>
              <a:ext uri="{FF2B5EF4-FFF2-40B4-BE49-F238E27FC236}">
                <a16:creationId xmlns:a16="http://schemas.microsoft.com/office/drawing/2014/main" id="{B86E20F2-B95C-4AAF-A804-AC965C9DDA7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6094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7" name="Item 2 Title">
            <a:extLst>
              <a:ext uri="{FF2B5EF4-FFF2-40B4-BE49-F238E27FC236}">
                <a16:creationId xmlns:a16="http://schemas.microsoft.com/office/drawing/2014/main" id="{DBAFC4B2-E381-4378-893A-B29557D5260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603598" y="3821310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1" name="Item 2 Text">
            <a:extLst>
              <a:ext uri="{FF2B5EF4-FFF2-40B4-BE49-F238E27FC236}">
                <a16:creationId xmlns:a16="http://schemas.microsoft.com/office/drawing/2014/main" id="{5ACE404C-6884-4FD6-9E39-6F4642E21CC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22492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CBB1EDA8-6036-4E17-9138-598F3F97F68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49998" y="3829585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39A1E9ED-B596-479E-82B0-63CC2B1444E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68891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9" name="Item 4 Title">
            <a:extLst>
              <a:ext uri="{FF2B5EF4-FFF2-40B4-BE49-F238E27FC236}">
                <a16:creationId xmlns:a16="http://schemas.microsoft.com/office/drawing/2014/main" id="{39E2E930-054A-4609-BFA9-2CE06617C61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96395" y="3823322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3" name="Item 4 Text">
            <a:extLst>
              <a:ext uri="{FF2B5EF4-FFF2-40B4-BE49-F238E27FC236}">
                <a16:creationId xmlns:a16="http://schemas.microsoft.com/office/drawing/2014/main" id="{B72F7BCA-C0F0-43BC-B657-9FB6EFC2807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015291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4" name="Page Number">
            <a:extLst>
              <a:ext uri="{FF2B5EF4-FFF2-40B4-BE49-F238E27FC236}">
                <a16:creationId xmlns:a16="http://schemas.microsoft.com/office/drawing/2014/main" id="{8866A15F-DCF2-4E46-9717-924DF8C8B4D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5" name="WSE logo">
            <a:extLst>
              <a:ext uri="{FF2B5EF4-FFF2-40B4-BE49-F238E27FC236}">
                <a16:creationId xmlns:a16="http://schemas.microsoft.com/office/drawing/2014/main" id="{19FC6418-4FC7-4934-8CD1-E5AF55A2D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015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107119"/>
            <a:ext cx="8152880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30352" y="1389888"/>
            <a:ext cx="3571875" cy="3134272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0" y="1389888"/>
            <a:ext cx="4114800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25914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3419849-0545-4B89-A5B7-FF533AE494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DFD022E-F298-41C1-A7B7-039B713FE1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8E92223-2425-4BB3-B685-E72F60D8C5DE}"/>
              </a:ext>
            </a:extLst>
          </p:cNvPr>
          <p:cNvSpPr/>
          <p:nvPr userDrawn="1"/>
        </p:nvSpPr>
        <p:spPr>
          <a:xfrm>
            <a:off x="0" y="1322279"/>
            <a:ext cx="9144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48" name="Item 1">
            <a:extLst>
              <a:ext uri="{FF2B5EF4-FFF2-40B4-BE49-F238E27FC236}">
                <a16:creationId xmlns:a16="http://schemas.microsoft.com/office/drawing/2014/main" id="{6D3B5A7A-FA71-45F6-B598-E0C3B7283DF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43128" y="1628441"/>
            <a:ext cx="1138620" cy="88587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49" name="Item 1 Title">
            <a:extLst>
              <a:ext uri="{FF2B5EF4-FFF2-40B4-BE49-F238E27FC236}">
                <a16:creationId xmlns:a16="http://schemas.microsoft.com/office/drawing/2014/main" id="{799131B7-F763-47D6-93E0-5165F0A510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75507" y="1628442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0" name="Item 1 Text">
            <a:extLst>
              <a:ext uri="{FF2B5EF4-FFF2-40B4-BE49-F238E27FC236}">
                <a16:creationId xmlns:a16="http://schemas.microsoft.com/office/drawing/2014/main" id="{2D24E43C-2F40-4506-AF1F-B9C3166E88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66298" y="2009131"/>
            <a:ext cx="2618125" cy="50518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1" name="Item 2">
            <a:extLst>
              <a:ext uri="{FF2B5EF4-FFF2-40B4-BE49-F238E27FC236}">
                <a16:creationId xmlns:a16="http://schemas.microsoft.com/office/drawing/2014/main" id="{74774B04-A3DF-4AA9-9343-BB068D544B4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50370" y="1623264"/>
            <a:ext cx="1138620" cy="89104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2" name="Item 2 Title">
            <a:extLst>
              <a:ext uri="{FF2B5EF4-FFF2-40B4-BE49-F238E27FC236}">
                <a16:creationId xmlns:a16="http://schemas.microsoft.com/office/drawing/2014/main" id="{3531EBBF-C805-4E8A-9227-766EB6C3A8E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82750" y="1623265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3" name="Item 2 Text">
            <a:extLst>
              <a:ext uri="{FF2B5EF4-FFF2-40B4-BE49-F238E27FC236}">
                <a16:creationId xmlns:a16="http://schemas.microsoft.com/office/drawing/2014/main" id="{D7BBE6EB-6807-4CBE-BB58-5B8D9321D0E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973540" y="2003955"/>
            <a:ext cx="2618125" cy="5103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7" name="Item 3">
            <a:extLst>
              <a:ext uri="{FF2B5EF4-FFF2-40B4-BE49-F238E27FC236}">
                <a16:creationId xmlns:a16="http://schemas.microsoft.com/office/drawing/2014/main" id="{38486228-4BB2-43AE-9377-DBADDC1303A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43128" y="2817420"/>
            <a:ext cx="1138620" cy="94495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8692B854-CADA-4E07-8BD7-69FFD667356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775507" y="2817420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9" name="Item 3 Text">
            <a:extLst>
              <a:ext uri="{FF2B5EF4-FFF2-40B4-BE49-F238E27FC236}">
                <a16:creationId xmlns:a16="http://schemas.microsoft.com/office/drawing/2014/main" id="{F27699BB-0AEC-44C1-B1CC-D3562D17AD6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766298" y="3198109"/>
            <a:ext cx="2618125" cy="56426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4" name="Item 4">
            <a:extLst>
              <a:ext uri="{FF2B5EF4-FFF2-40B4-BE49-F238E27FC236}">
                <a16:creationId xmlns:a16="http://schemas.microsoft.com/office/drawing/2014/main" id="{810A168E-980B-4151-B586-F2239D937E8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50370" y="2817421"/>
            <a:ext cx="1138620" cy="94495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5" name="Item 4 Title">
            <a:extLst>
              <a:ext uri="{FF2B5EF4-FFF2-40B4-BE49-F238E27FC236}">
                <a16:creationId xmlns:a16="http://schemas.microsoft.com/office/drawing/2014/main" id="{DDC595D8-EB71-43C5-84CE-CE8AB97F4AE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982750" y="2817420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6" name="Item 4 Text">
            <a:extLst>
              <a:ext uri="{FF2B5EF4-FFF2-40B4-BE49-F238E27FC236}">
                <a16:creationId xmlns:a16="http://schemas.microsoft.com/office/drawing/2014/main" id="{A79F3471-2DC3-4DFD-93E8-16AB2BF1B5C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973540" y="3198110"/>
            <a:ext cx="2618125" cy="56426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19" name="Page Number">
            <a:extLst>
              <a:ext uri="{FF2B5EF4-FFF2-40B4-BE49-F238E27FC236}">
                <a16:creationId xmlns:a16="http://schemas.microsoft.com/office/drawing/2014/main" id="{B2B5D48A-DCAA-4355-8D13-9B74715A0CF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1" name="WSE logo">
            <a:extLst>
              <a:ext uri="{FF2B5EF4-FFF2-40B4-BE49-F238E27FC236}">
                <a16:creationId xmlns:a16="http://schemas.microsoft.com/office/drawing/2014/main" id="{C83FCD4E-D545-4E7C-8444-5C2049042C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00554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- Cyc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le">
            <a:extLst>
              <a:ext uri="{FF2B5EF4-FFF2-40B4-BE49-F238E27FC236}">
                <a16:creationId xmlns:a16="http://schemas.microsoft.com/office/drawing/2014/main" id="{7E539BF3-9B27-418B-9CEE-4FF35DD5CE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50669"/>
            <a:ext cx="8085415" cy="813991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19C6D85-6054-4333-A45C-6D56E5C8FC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7">
            <a:extLst>
              <a:ext uri="{FF2B5EF4-FFF2-40B4-BE49-F238E27FC236}">
                <a16:creationId xmlns:a16="http://schemas.microsoft.com/office/drawing/2014/main" id="{CCCF60EE-1BED-491D-B9BA-8143FCFB7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1529177"/>
            <a:ext cx="2743200" cy="27432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5"/>
            <a:endParaRPr lang="uk-UA" sz="1013">
              <a:solidFill>
                <a:srgbClr val="F2F2F5"/>
              </a:solidFill>
              <a:latin typeface="Roboto"/>
            </a:endParaRPr>
          </a:p>
        </p:txBody>
      </p:sp>
      <p:sp>
        <p:nvSpPr>
          <p:cNvPr id="15" name="Oval 3">
            <a:extLst>
              <a:ext uri="{FF2B5EF4-FFF2-40B4-BE49-F238E27FC236}">
                <a16:creationId xmlns:a16="http://schemas.microsoft.com/office/drawing/2014/main" id="{D820D5E2-D70E-40F8-996C-E42A9E056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1529177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5"/>
            <a:endParaRPr lang="uk-UA" sz="3000" b="1" dirty="0">
              <a:solidFill>
                <a:srgbClr val="69ACE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Oval 3">
            <a:extLst>
              <a:ext uri="{FF2B5EF4-FFF2-40B4-BE49-F238E27FC236}">
                <a16:creationId xmlns:a16="http://schemas.microsoft.com/office/drawing/2014/main" id="{915D9C8A-79D6-45FE-A769-F81341B6A4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29200" y="1529177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 dirty="0">
              <a:solidFill>
                <a:srgbClr val="092C74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Oval 3">
            <a:extLst>
              <a:ext uri="{FF2B5EF4-FFF2-40B4-BE49-F238E27FC236}">
                <a16:creationId xmlns:a16="http://schemas.microsoft.com/office/drawing/2014/main" id="{C18A0C12-944E-4AFB-AA08-F2D684A8DC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29200" y="3339511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 dirty="0">
              <a:solidFill>
                <a:srgbClr val="69ACE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Oval 3">
            <a:extLst>
              <a:ext uri="{FF2B5EF4-FFF2-40B4-BE49-F238E27FC236}">
                <a16:creationId xmlns:a16="http://schemas.microsoft.com/office/drawing/2014/main" id="{54B1F908-AE10-43AA-BBC9-E54F6EB098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3339511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 dirty="0">
              <a:solidFill>
                <a:srgbClr val="092C74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3" name="Item 1">
            <a:extLst>
              <a:ext uri="{FF2B5EF4-FFF2-40B4-BE49-F238E27FC236}">
                <a16:creationId xmlns:a16="http://schemas.microsoft.com/office/drawing/2014/main" id="{0B4A9D69-7C61-4078-8FE1-B23B404AC6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00399" y="1770465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31" name="Item 1 Title">
            <a:extLst>
              <a:ext uri="{FF2B5EF4-FFF2-40B4-BE49-F238E27FC236}">
                <a16:creationId xmlns:a16="http://schemas.microsoft.com/office/drawing/2014/main" id="{C0436A26-D262-436C-8C61-BA2F8775F77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33919" y="151173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2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Item 1 Text">
            <a:extLst>
              <a:ext uri="{FF2B5EF4-FFF2-40B4-BE49-F238E27FC236}">
                <a16:creationId xmlns:a16="http://schemas.microsoft.com/office/drawing/2014/main" id="{C7E732B7-944F-455D-BC24-3A11D5A0F6E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33919" y="189242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4" name="Item 2">
            <a:extLst>
              <a:ext uri="{FF2B5EF4-FFF2-40B4-BE49-F238E27FC236}">
                <a16:creationId xmlns:a16="http://schemas.microsoft.com/office/drawing/2014/main" id="{5CBD3746-18D1-47D5-987D-E36BEF9A659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29200" y="1770465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27" name="Item 2 Title">
            <a:extLst>
              <a:ext uri="{FF2B5EF4-FFF2-40B4-BE49-F238E27FC236}">
                <a16:creationId xmlns:a16="http://schemas.microsoft.com/office/drawing/2014/main" id="{0CB2F2DC-96B3-4884-B03D-70BF73AC29B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33089" y="1511740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8" name="Item 2 Text">
            <a:extLst>
              <a:ext uri="{FF2B5EF4-FFF2-40B4-BE49-F238E27FC236}">
                <a16:creationId xmlns:a16="http://schemas.microsoft.com/office/drawing/2014/main" id="{2E5E5FDF-1722-441B-A1BB-5F9859FCCD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3089" y="1892430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5" name="Item 3">
            <a:extLst>
              <a:ext uri="{FF2B5EF4-FFF2-40B4-BE49-F238E27FC236}">
                <a16:creationId xmlns:a16="http://schemas.microsoft.com/office/drawing/2014/main" id="{56842972-1C06-42FE-85E3-B7FBE5A02A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29200" y="3580798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29" name="Item 3 Title">
            <a:extLst>
              <a:ext uri="{FF2B5EF4-FFF2-40B4-BE49-F238E27FC236}">
                <a16:creationId xmlns:a16="http://schemas.microsoft.com/office/drawing/2014/main" id="{95264F1E-DEC9-41B7-93B3-E9C4B85C4C6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33089" y="332950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0" name="Item 3 Text">
            <a:extLst>
              <a:ext uri="{FF2B5EF4-FFF2-40B4-BE49-F238E27FC236}">
                <a16:creationId xmlns:a16="http://schemas.microsoft.com/office/drawing/2014/main" id="{0AEC987B-A3A3-4497-9D60-7BD66C35164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33089" y="371019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6" name="Item 4">
            <a:extLst>
              <a:ext uri="{FF2B5EF4-FFF2-40B4-BE49-F238E27FC236}">
                <a16:creationId xmlns:a16="http://schemas.microsoft.com/office/drawing/2014/main" id="{D5780A37-62F6-43AD-AFF9-5BA34D60031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200399" y="3580798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33" name="Item 4 Title">
            <a:extLst>
              <a:ext uri="{FF2B5EF4-FFF2-40B4-BE49-F238E27FC236}">
                <a16:creationId xmlns:a16="http://schemas.microsoft.com/office/drawing/2014/main" id="{6AB04380-4CBA-4305-9BED-012A97108EE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33919" y="332950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2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4" name="Item 4 Text">
            <a:extLst>
              <a:ext uri="{FF2B5EF4-FFF2-40B4-BE49-F238E27FC236}">
                <a16:creationId xmlns:a16="http://schemas.microsoft.com/office/drawing/2014/main" id="{D395DBD5-7C77-4F82-9C58-E1B8D4A9E47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33919" y="371019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7" name="Page Number">
            <a:extLst>
              <a:ext uri="{FF2B5EF4-FFF2-40B4-BE49-F238E27FC236}">
                <a16:creationId xmlns:a16="http://schemas.microsoft.com/office/drawing/2014/main" id="{337385C6-202F-425F-831F-B84FAA6ED347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38" name="WSE logo">
            <a:extLst>
              <a:ext uri="{FF2B5EF4-FFF2-40B4-BE49-F238E27FC236}">
                <a16:creationId xmlns:a16="http://schemas.microsoft.com/office/drawing/2014/main" id="{933E971C-40DA-474D-96B8-B83B54C0B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59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">
            <a:extLst>
              <a:ext uri="{FF2B5EF4-FFF2-40B4-BE49-F238E27FC236}">
                <a16:creationId xmlns:a16="http://schemas.microsoft.com/office/drawing/2014/main" id="{9A560EA5-1934-452F-B7DA-9D16BD1F87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Rectangle 26">
            <a:extLst>
              <a:ext uri="{FF2B5EF4-FFF2-40B4-BE49-F238E27FC236}">
                <a16:creationId xmlns:a16="http://schemas.microsoft.com/office/drawing/2014/main" id="{ADC3E0FB-FCB4-4F19-88D7-CB30CFF050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2982" y="2402483"/>
            <a:ext cx="2770963" cy="1771489"/>
          </a:xfrm>
          <a:custGeom>
            <a:avLst/>
            <a:gdLst>
              <a:gd name="connsiteX0" fmla="*/ 0 w 4355417"/>
              <a:gd name="connsiteY0" fmla="*/ 0 h 1790700"/>
              <a:gd name="connsiteX1" fmla="*/ 4355417 w 4355417"/>
              <a:gd name="connsiteY1" fmla="*/ 0 h 1790700"/>
              <a:gd name="connsiteX2" fmla="*/ 4355417 w 4355417"/>
              <a:gd name="connsiteY2" fmla="*/ 1790700 h 1790700"/>
              <a:gd name="connsiteX3" fmla="*/ 0 w 4355417"/>
              <a:gd name="connsiteY3" fmla="*/ 1790700 h 1790700"/>
              <a:gd name="connsiteX4" fmla="*/ 0 w 4355417"/>
              <a:gd name="connsiteY4" fmla="*/ 0 h 1790700"/>
              <a:gd name="connsiteX0" fmla="*/ 0 w 4831667"/>
              <a:gd name="connsiteY0" fmla="*/ 914400 h 1790700"/>
              <a:gd name="connsiteX1" fmla="*/ 4831667 w 4831667"/>
              <a:gd name="connsiteY1" fmla="*/ 0 h 1790700"/>
              <a:gd name="connsiteX2" fmla="*/ 4831667 w 4831667"/>
              <a:gd name="connsiteY2" fmla="*/ 1790700 h 1790700"/>
              <a:gd name="connsiteX3" fmla="*/ 476250 w 4831667"/>
              <a:gd name="connsiteY3" fmla="*/ 1790700 h 1790700"/>
              <a:gd name="connsiteX4" fmla="*/ 0 w 4831667"/>
              <a:gd name="connsiteY4" fmla="*/ 914400 h 1790700"/>
              <a:gd name="connsiteX0" fmla="*/ 0 w 5269817"/>
              <a:gd name="connsiteY0" fmla="*/ 2305050 h 3181350"/>
              <a:gd name="connsiteX1" fmla="*/ 5269817 w 5269817"/>
              <a:gd name="connsiteY1" fmla="*/ 0 h 3181350"/>
              <a:gd name="connsiteX2" fmla="*/ 4831667 w 5269817"/>
              <a:gd name="connsiteY2" fmla="*/ 3181350 h 3181350"/>
              <a:gd name="connsiteX3" fmla="*/ 476250 w 5269817"/>
              <a:gd name="connsiteY3" fmla="*/ 3181350 h 3181350"/>
              <a:gd name="connsiteX4" fmla="*/ 0 w 5269817"/>
              <a:gd name="connsiteY4" fmla="*/ 2305050 h 3181350"/>
              <a:gd name="connsiteX0" fmla="*/ 0 w 5288867"/>
              <a:gd name="connsiteY0" fmla="*/ 2305050 h 3181350"/>
              <a:gd name="connsiteX1" fmla="*/ 5269817 w 5288867"/>
              <a:gd name="connsiteY1" fmla="*/ 0 h 3181350"/>
              <a:gd name="connsiteX2" fmla="*/ 5288867 w 5288867"/>
              <a:gd name="connsiteY2" fmla="*/ 1790700 h 3181350"/>
              <a:gd name="connsiteX3" fmla="*/ 476250 w 5288867"/>
              <a:gd name="connsiteY3" fmla="*/ 3181350 h 3181350"/>
              <a:gd name="connsiteX4" fmla="*/ 0 w 5288867"/>
              <a:gd name="connsiteY4" fmla="*/ 2305050 h 3181350"/>
              <a:gd name="connsiteX0" fmla="*/ 0 w 5288867"/>
              <a:gd name="connsiteY0" fmla="*/ 2305050 h 4095750"/>
              <a:gd name="connsiteX1" fmla="*/ 5269817 w 5288867"/>
              <a:gd name="connsiteY1" fmla="*/ 0 h 4095750"/>
              <a:gd name="connsiteX2" fmla="*/ 5288867 w 5288867"/>
              <a:gd name="connsiteY2" fmla="*/ 1790700 h 4095750"/>
              <a:gd name="connsiteX3" fmla="*/ 19050 w 5288867"/>
              <a:gd name="connsiteY3" fmla="*/ 4095750 h 4095750"/>
              <a:gd name="connsiteX4" fmla="*/ 0 w 5288867"/>
              <a:gd name="connsiteY4" fmla="*/ 2305050 h 4095750"/>
              <a:gd name="connsiteX0" fmla="*/ 0 w 5284105"/>
              <a:gd name="connsiteY0" fmla="*/ 2309812 h 4095750"/>
              <a:gd name="connsiteX1" fmla="*/ 5265055 w 5284105"/>
              <a:gd name="connsiteY1" fmla="*/ 0 h 4095750"/>
              <a:gd name="connsiteX2" fmla="*/ 5284105 w 5284105"/>
              <a:gd name="connsiteY2" fmla="*/ 1790700 h 4095750"/>
              <a:gd name="connsiteX3" fmla="*/ 14288 w 5284105"/>
              <a:gd name="connsiteY3" fmla="*/ 4095750 h 4095750"/>
              <a:gd name="connsiteX4" fmla="*/ 0 w 5284105"/>
              <a:gd name="connsiteY4" fmla="*/ 2309812 h 4095750"/>
              <a:gd name="connsiteX0" fmla="*/ 0 w 5276961"/>
              <a:gd name="connsiteY0" fmla="*/ 2295525 h 4095750"/>
              <a:gd name="connsiteX1" fmla="*/ 5257911 w 5276961"/>
              <a:gd name="connsiteY1" fmla="*/ 0 h 4095750"/>
              <a:gd name="connsiteX2" fmla="*/ 5276961 w 5276961"/>
              <a:gd name="connsiteY2" fmla="*/ 1790700 h 4095750"/>
              <a:gd name="connsiteX3" fmla="*/ 7144 w 5276961"/>
              <a:gd name="connsiteY3" fmla="*/ 4095750 h 4095750"/>
              <a:gd name="connsiteX4" fmla="*/ 0 w 5276961"/>
              <a:gd name="connsiteY4" fmla="*/ 2295525 h 4095750"/>
              <a:gd name="connsiteX0" fmla="*/ 0 w 5276961"/>
              <a:gd name="connsiteY0" fmla="*/ 2295525 h 4090988"/>
              <a:gd name="connsiteX1" fmla="*/ 5257911 w 5276961"/>
              <a:gd name="connsiteY1" fmla="*/ 0 h 4090988"/>
              <a:gd name="connsiteX2" fmla="*/ 5276961 w 5276961"/>
              <a:gd name="connsiteY2" fmla="*/ 1790700 h 4090988"/>
              <a:gd name="connsiteX3" fmla="*/ 2381 w 5276961"/>
              <a:gd name="connsiteY3" fmla="*/ 4090988 h 4090988"/>
              <a:gd name="connsiteX4" fmla="*/ 0 w 5276961"/>
              <a:gd name="connsiteY4" fmla="*/ 2295525 h 4090988"/>
              <a:gd name="connsiteX0" fmla="*/ 0 w 5299186"/>
              <a:gd name="connsiteY0" fmla="*/ 2295525 h 4090988"/>
              <a:gd name="connsiteX1" fmla="*/ 5257911 w 5299186"/>
              <a:gd name="connsiteY1" fmla="*/ 0 h 4090988"/>
              <a:gd name="connsiteX2" fmla="*/ 5299186 w 5299186"/>
              <a:gd name="connsiteY2" fmla="*/ 1765300 h 4090988"/>
              <a:gd name="connsiteX3" fmla="*/ 2381 w 5299186"/>
              <a:gd name="connsiteY3" fmla="*/ 4090988 h 4090988"/>
              <a:gd name="connsiteX4" fmla="*/ 0 w 5299186"/>
              <a:gd name="connsiteY4" fmla="*/ 2295525 h 4090988"/>
              <a:gd name="connsiteX0" fmla="*/ 0 w 5308711"/>
              <a:gd name="connsiteY0" fmla="*/ 230822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8225 h 4103688"/>
              <a:gd name="connsiteX0" fmla="*/ 0 w 5301567"/>
              <a:gd name="connsiteY0" fmla="*/ 2293938 h 4089401"/>
              <a:gd name="connsiteX1" fmla="*/ 5301567 w 5301567"/>
              <a:gd name="connsiteY1" fmla="*/ 0 h 4089401"/>
              <a:gd name="connsiteX2" fmla="*/ 5299186 w 5301567"/>
              <a:gd name="connsiteY2" fmla="*/ 1763713 h 4089401"/>
              <a:gd name="connsiteX3" fmla="*/ 2381 w 5301567"/>
              <a:gd name="connsiteY3" fmla="*/ 4089401 h 4089401"/>
              <a:gd name="connsiteX4" fmla="*/ 0 w 5301567"/>
              <a:gd name="connsiteY4" fmla="*/ 2293938 h 4089401"/>
              <a:gd name="connsiteX0" fmla="*/ 0 w 5301796"/>
              <a:gd name="connsiteY0" fmla="*/ 2293938 h 4089401"/>
              <a:gd name="connsiteX1" fmla="*/ 5301567 w 5301796"/>
              <a:gd name="connsiteY1" fmla="*/ 0 h 4089401"/>
              <a:gd name="connsiteX2" fmla="*/ 5301567 w 5301796"/>
              <a:gd name="connsiteY2" fmla="*/ 1782763 h 4089401"/>
              <a:gd name="connsiteX3" fmla="*/ 2381 w 5301796"/>
              <a:gd name="connsiteY3" fmla="*/ 4089401 h 4089401"/>
              <a:gd name="connsiteX4" fmla="*/ 0 w 5301796"/>
              <a:gd name="connsiteY4" fmla="*/ 2293938 h 4089401"/>
              <a:gd name="connsiteX0" fmla="*/ 0 w 5306397"/>
              <a:gd name="connsiteY0" fmla="*/ 2293938 h 4089401"/>
              <a:gd name="connsiteX1" fmla="*/ 5301567 w 5306397"/>
              <a:gd name="connsiteY1" fmla="*/ 0 h 4089401"/>
              <a:gd name="connsiteX2" fmla="*/ 5306329 w 5306397"/>
              <a:gd name="connsiteY2" fmla="*/ 1780382 h 4089401"/>
              <a:gd name="connsiteX3" fmla="*/ 2381 w 5306397"/>
              <a:gd name="connsiteY3" fmla="*/ 4089401 h 4089401"/>
              <a:gd name="connsiteX4" fmla="*/ 0 w 5306397"/>
              <a:gd name="connsiteY4" fmla="*/ 2293938 h 4089401"/>
              <a:gd name="connsiteX0" fmla="*/ 0 w 5306397"/>
              <a:gd name="connsiteY0" fmla="*/ 2305845 h 4089401"/>
              <a:gd name="connsiteX1" fmla="*/ 5301567 w 5306397"/>
              <a:gd name="connsiteY1" fmla="*/ 0 h 4089401"/>
              <a:gd name="connsiteX2" fmla="*/ 5306329 w 5306397"/>
              <a:gd name="connsiteY2" fmla="*/ 1780382 h 4089401"/>
              <a:gd name="connsiteX3" fmla="*/ 2381 w 5306397"/>
              <a:gd name="connsiteY3" fmla="*/ 4089401 h 4089401"/>
              <a:gd name="connsiteX4" fmla="*/ 0 w 5306397"/>
              <a:gd name="connsiteY4" fmla="*/ 2305845 h 4089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6397" h="4089401">
                <a:moveTo>
                  <a:pt x="0" y="2305845"/>
                </a:moveTo>
                <a:lnTo>
                  <a:pt x="5301567" y="0"/>
                </a:lnTo>
                <a:cubicBezTo>
                  <a:pt x="5300773" y="587904"/>
                  <a:pt x="5307123" y="1192478"/>
                  <a:pt x="5306329" y="1780382"/>
                </a:cubicBezTo>
                <a:lnTo>
                  <a:pt x="2381" y="4089401"/>
                </a:lnTo>
                <a:cubicBezTo>
                  <a:pt x="0" y="3489326"/>
                  <a:pt x="2381" y="2905920"/>
                  <a:pt x="0" y="2305845"/>
                </a:cubicBezTo>
                <a:close/>
              </a:path>
            </a:pathLst>
          </a:custGeom>
          <a:solidFill>
            <a:srgbClr val="0A091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5" name="Rectangle 26">
            <a:extLst>
              <a:ext uri="{FF2B5EF4-FFF2-40B4-BE49-F238E27FC236}">
                <a16:creationId xmlns:a16="http://schemas.microsoft.com/office/drawing/2014/main" id="{91C4870C-A169-4B4B-86B5-7832B8F995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52179" y="1404647"/>
            <a:ext cx="2762363" cy="1772176"/>
          </a:xfrm>
          <a:custGeom>
            <a:avLst/>
            <a:gdLst>
              <a:gd name="connsiteX0" fmla="*/ 0 w 4355417"/>
              <a:gd name="connsiteY0" fmla="*/ 0 h 1790700"/>
              <a:gd name="connsiteX1" fmla="*/ 4355417 w 4355417"/>
              <a:gd name="connsiteY1" fmla="*/ 0 h 1790700"/>
              <a:gd name="connsiteX2" fmla="*/ 4355417 w 4355417"/>
              <a:gd name="connsiteY2" fmla="*/ 1790700 h 1790700"/>
              <a:gd name="connsiteX3" fmla="*/ 0 w 4355417"/>
              <a:gd name="connsiteY3" fmla="*/ 1790700 h 1790700"/>
              <a:gd name="connsiteX4" fmla="*/ 0 w 4355417"/>
              <a:gd name="connsiteY4" fmla="*/ 0 h 1790700"/>
              <a:gd name="connsiteX0" fmla="*/ 0 w 4831667"/>
              <a:gd name="connsiteY0" fmla="*/ 914400 h 1790700"/>
              <a:gd name="connsiteX1" fmla="*/ 4831667 w 4831667"/>
              <a:gd name="connsiteY1" fmla="*/ 0 h 1790700"/>
              <a:gd name="connsiteX2" fmla="*/ 4831667 w 4831667"/>
              <a:gd name="connsiteY2" fmla="*/ 1790700 h 1790700"/>
              <a:gd name="connsiteX3" fmla="*/ 476250 w 4831667"/>
              <a:gd name="connsiteY3" fmla="*/ 1790700 h 1790700"/>
              <a:gd name="connsiteX4" fmla="*/ 0 w 4831667"/>
              <a:gd name="connsiteY4" fmla="*/ 914400 h 1790700"/>
              <a:gd name="connsiteX0" fmla="*/ 0 w 5269817"/>
              <a:gd name="connsiteY0" fmla="*/ 2305050 h 3181350"/>
              <a:gd name="connsiteX1" fmla="*/ 5269817 w 5269817"/>
              <a:gd name="connsiteY1" fmla="*/ 0 h 3181350"/>
              <a:gd name="connsiteX2" fmla="*/ 4831667 w 5269817"/>
              <a:gd name="connsiteY2" fmla="*/ 3181350 h 3181350"/>
              <a:gd name="connsiteX3" fmla="*/ 476250 w 5269817"/>
              <a:gd name="connsiteY3" fmla="*/ 3181350 h 3181350"/>
              <a:gd name="connsiteX4" fmla="*/ 0 w 5269817"/>
              <a:gd name="connsiteY4" fmla="*/ 2305050 h 3181350"/>
              <a:gd name="connsiteX0" fmla="*/ 0 w 5288867"/>
              <a:gd name="connsiteY0" fmla="*/ 2305050 h 3181350"/>
              <a:gd name="connsiteX1" fmla="*/ 5269817 w 5288867"/>
              <a:gd name="connsiteY1" fmla="*/ 0 h 3181350"/>
              <a:gd name="connsiteX2" fmla="*/ 5288867 w 5288867"/>
              <a:gd name="connsiteY2" fmla="*/ 1790700 h 3181350"/>
              <a:gd name="connsiteX3" fmla="*/ 476250 w 5288867"/>
              <a:gd name="connsiteY3" fmla="*/ 3181350 h 3181350"/>
              <a:gd name="connsiteX4" fmla="*/ 0 w 5288867"/>
              <a:gd name="connsiteY4" fmla="*/ 2305050 h 3181350"/>
              <a:gd name="connsiteX0" fmla="*/ 0 w 5288867"/>
              <a:gd name="connsiteY0" fmla="*/ 2305050 h 4095750"/>
              <a:gd name="connsiteX1" fmla="*/ 5269817 w 5288867"/>
              <a:gd name="connsiteY1" fmla="*/ 0 h 4095750"/>
              <a:gd name="connsiteX2" fmla="*/ 5288867 w 5288867"/>
              <a:gd name="connsiteY2" fmla="*/ 1790700 h 4095750"/>
              <a:gd name="connsiteX3" fmla="*/ 19050 w 5288867"/>
              <a:gd name="connsiteY3" fmla="*/ 4095750 h 4095750"/>
              <a:gd name="connsiteX4" fmla="*/ 0 w 5288867"/>
              <a:gd name="connsiteY4" fmla="*/ 2305050 h 4095750"/>
              <a:gd name="connsiteX0" fmla="*/ 0 w 5284105"/>
              <a:gd name="connsiteY0" fmla="*/ 2309812 h 4095750"/>
              <a:gd name="connsiteX1" fmla="*/ 5265055 w 5284105"/>
              <a:gd name="connsiteY1" fmla="*/ 0 h 4095750"/>
              <a:gd name="connsiteX2" fmla="*/ 5284105 w 5284105"/>
              <a:gd name="connsiteY2" fmla="*/ 1790700 h 4095750"/>
              <a:gd name="connsiteX3" fmla="*/ 14288 w 5284105"/>
              <a:gd name="connsiteY3" fmla="*/ 4095750 h 4095750"/>
              <a:gd name="connsiteX4" fmla="*/ 0 w 5284105"/>
              <a:gd name="connsiteY4" fmla="*/ 2309812 h 4095750"/>
              <a:gd name="connsiteX0" fmla="*/ 0 w 5276961"/>
              <a:gd name="connsiteY0" fmla="*/ 2295525 h 4095750"/>
              <a:gd name="connsiteX1" fmla="*/ 5257911 w 5276961"/>
              <a:gd name="connsiteY1" fmla="*/ 0 h 4095750"/>
              <a:gd name="connsiteX2" fmla="*/ 5276961 w 5276961"/>
              <a:gd name="connsiteY2" fmla="*/ 1790700 h 4095750"/>
              <a:gd name="connsiteX3" fmla="*/ 7144 w 5276961"/>
              <a:gd name="connsiteY3" fmla="*/ 4095750 h 4095750"/>
              <a:gd name="connsiteX4" fmla="*/ 0 w 5276961"/>
              <a:gd name="connsiteY4" fmla="*/ 2295525 h 4095750"/>
              <a:gd name="connsiteX0" fmla="*/ 0 w 5276961"/>
              <a:gd name="connsiteY0" fmla="*/ 2295525 h 4090988"/>
              <a:gd name="connsiteX1" fmla="*/ 5257911 w 5276961"/>
              <a:gd name="connsiteY1" fmla="*/ 0 h 4090988"/>
              <a:gd name="connsiteX2" fmla="*/ 5276961 w 5276961"/>
              <a:gd name="connsiteY2" fmla="*/ 1790700 h 4090988"/>
              <a:gd name="connsiteX3" fmla="*/ 2381 w 5276961"/>
              <a:gd name="connsiteY3" fmla="*/ 4090988 h 4090988"/>
              <a:gd name="connsiteX4" fmla="*/ 0 w 5276961"/>
              <a:gd name="connsiteY4" fmla="*/ 2295525 h 4090988"/>
              <a:gd name="connsiteX0" fmla="*/ 0 w 5299186"/>
              <a:gd name="connsiteY0" fmla="*/ 2295525 h 4090988"/>
              <a:gd name="connsiteX1" fmla="*/ 5257911 w 5299186"/>
              <a:gd name="connsiteY1" fmla="*/ 0 h 4090988"/>
              <a:gd name="connsiteX2" fmla="*/ 5299186 w 5299186"/>
              <a:gd name="connsiteY2" fmla="*/ 1765300 h 4090988"/>
              <a:gd name="connsiteX3" fmla="*/ 2381 w 5299186"/>
              <a:gd name="connsiteY3" fmla="*/ 4090988 h 4090988"/>
              <a:gd name="connsiteX4" fmla="*/ 0 w 5299186"/>
              <a:gd name="connsiteY4" fmla="*/ 2295525 h 4090988"/>
              <a:gd name="connsiteX0" fmla="*/ 0 w 5308711"/>
              <a:gd name="connsiteY0" fmla="*/ 230822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8225 h 4103688"/>
              <a:gd name="connsiteX0" fmla="*/ 0 w 5308711"/>
              <a:gd name="connsiteY0" fmla="*/ 230187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1875 h 4103688"/>
              <a:gd name="connsiteX0" fmla="*/ 4384 w 5313095"/>
              <a:gd name="connsiteY0" fmla="*/ 2301875 h 4094163"/>
              <a:gd name="connsiteX1" fmla="*/ 5313095 w 5313095"/>
              <a:gd name="connsiteY1" fmla="*/ 0 h 4094163"/>
              <a:gd name="connsiteX2" fmla="*/ 5303570 w 5313095"/>
              <a:gd name="connsiteY2" fmla="*/ 1778000 h 4094163"/>
              <a:gd name="connsiteX3" fmla="*/ 415 w 5313095"/>
              <a:gd name="connsiteY3" fmla="*/ 4094163 h 4094163"/>
              <a:gd name="connsiteX4" fmla="*/ 4384 w 5313095"/>
              <a:gd name="connsiteY4" fmla="*/ 2301875 h 4094163"/>
              <a:gd name="connsiteX0" fmla="*/ 0 w 5308711"/>
              <a:gd name="connsiteY0" fmla="*/ 2301875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301875 h 4090988"/>
              <a:gd name="connsiteX0" fmla="*/ 0 w 5308711"/>
              <a:gd name="connsiteY0" fmla="*/ 2309019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309019 h 4090988"/>
              <a:gd name="connsiteX0" fmla="*/ 0 w 5308711"/>
              <a:gd name="connsiteY0" fmla="*/ 2299494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299494 h 4090988"/>
              <a:gd name="connsiteX0" fmla="*/ 0 w 5318236"/>
              <a:gd name="connsiteY0" fmla="*/ 2299494 h 4090988"/>
              <a:gd name="connsiteX1" fmla="*/ 5318236 w 5318236"/>
              <a:gd name="connsiteY1" fmla="*/ 0 h 4090988"/>
              <a:gd name="connsiteX2" fmla="*/ 5308711 w 5318236"/>
              <a:gd name="connsiteY2" fmla="*/ 1778000 h 4090988"/>
              <a:gd name="connsiteX3" fmla="*/ 11906 w 5318236"/>
              <a:gd name="connsiteY3" fmla="*/ 4090988 h 4090988"/>
              <a:gd name="connsiteX4" fmla="*/ 0 w 5318236"/>
              <a:gd name="connsiteY4" fmla="*/ 2299494 h 4090988"/>
              <a:gd name="connsiteX0" fmla="*/ 0 w 5315855"/>
              <a:gd name="connsiteY0" fmla="*/ 2304257 h 4090988"/>
              <a:gd name="connsiteX1" fmla="*/ 5315855 w 5315855"/>
              <a:gd name="connsiteY1" fmla="*/ 0 h 4090988"/>
              <a:gd name="connsiteX2" fmla="*/ 5306330 w 5315855"/>
              <a:gd name="connsiteY2" fmla="*/ 1778000 h 4090988"/>
              <a:gd name="connsiteX3" fmla="*/ 9525 w 5315855"/>
              <a:gd name="connsiteY3" fmla="*/ 4090988 h 4090988"/>
              <a:gd name="connsiteX4" fmla="*/ 0 w 5315855"/>
              <a:gd name="connsiteY4" fmla="*/ 2304257 h 4090988"/>
              <a:gd name="connsiteX0" fmla="*/ 0 w 5315855"/>
              <a:gd name="connsiteY0" fmla="*/ 2301876 h 4090988"/>
              <a:gd name="connsiteX1" fmla="*/ 5315855 w 5315855"/>
              <a:gd name="connsiteY1" fmla="*/ 0 h 4090988"/>
              <a:gd name="connsiteX2" fmla="*/ 5306330 w 5315855"/>
              <a:gd name="connsiteY2" fmla="*/ 1778000 h 4090988"/>
              <a:gd name="connsiteX3" fmla="*/ 9525 w 5315855"/>
              <a:gd name="connsiteY3" fmla="*/ 4090988 h 4090988"/>
              <a:gd name="connsiteX4" fmla="*/ 0 w 5315855"/>
              <a:gd name="connsiteY4" fmla="*/ 2301876 h 4090988"/>
              <a:gd name="connsiteX0" fmla="*/ 0 w 5313474"/>
              <a:gd name="connsiteY0" fmla="*/ 2301876 h 4090988"/>
              <a:gd name="connsiteX1" fmla="*/ 5313474 w 5313474"/>
              <a:gd name="connsiteY1" fmla="*/ 0 h 4090988"/>
              <a:gd name="connsiteX2" fmla="*/ 5303949 w 5313474"/>
              <a:gd name="connsiteY2" fmla="*/ 1778000 h 4090988"/>
              <a:gd name="connsiteX3" fmla="*/ 7144 w 5313474"/>
              <a:gd name="connsiteY3" fmla="*/ 4090988 h 4090988"/>
              <a:gd name="connsiteX4" fmla="*/ 0 w 5313474"/>
              <a:gd name="connsiteY4" fmla="*/ 2301876 h 4090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3474" h="4090988">
                <a:moveTo>
                  <a:pt x="0" y="2301876"/>
                </a:moveTo>
                <a:lnTo>
                  <a:pt x="5313474" y="0"/>
                </a:lnTo>
                <a:lnTo>
                  <a:pt x="5303949" y="1778000"/>
                </a:lnTo>
                <a:lnTo>
                  <a:pt x="7144" y="4090988"/>
                </a:lnTo>
                <a:cubicBezTo>
                  <a:pt x="4763" y="3490913"/>
                  <a:pt x="2381" y="2901951"/>
                  <a:pt x="0" y="2301876"/>
                </a:cubicBezTo>
                <a:close/>
              </a:path>
            </a:pathLst>
          </a:custGeom>
          <a:solidFill>
            <a:srgbClr val="0A091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6AB05CE-AAB5-4E94-B8A8-28D45053FA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43580" y="2400422"/>
            <a:ext cx="2770963" cy="775714"/>
          </a:xfrm>
          <a:prstGeom prst="rect">
            <a:avLst/>
          </a:prstGeom>
          <a:solidFill>
            <a:srgbClr val="69ACE5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B46CADE-1C6D-4552-A437-5CC28BD58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3919" y="3399634"/>
            <a:ext cx="2790306" cy="775714"/>
          </a:xfrm>
          <a:prstGeom prst="rect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FD3218B-5651-4A6C-9CC0-32F9EBE3B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2983" y="1401896"/>
            <a:ext cx="2791318" cy="775714"/>
          </a:xfrm>
          <a:prstGeom prst="rect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7" name="Subtitle">
            <a:extLst>
              <a:ext uri="{FF2B5EF4-FFF2-40B4-BE49-F238E27FC236}">
                <a16:creationId xmlns:a16="http://schemas.microsoft.com/office/drawing/2014/main" id="{93BD0AF0-ECDA-41BB-BDBF-FABB50E8760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50230" y="1401897"/>
            <a:ext cx="4869303" cy="3221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75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subtitle</a:t>
            </a:r>
          </a:p>
        </p:txBody>
      </p:sp>
      <p:sp>
        <p:nvSpPr>
          <p:cNvPr id="28" name="Text">
            <a:extLst>
              <a:ext uri="{FF2B5EF4-FFF2-40B4-BE49-F238E27FC236}">
                <a16:creationId xmlns:a16="http://schemas.microsoft.com/office/drawing/2014/main" id="{E41B4165-89DA-4676-9A75-DB1A210A05D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54281" y="1905000"/>
            <a:ext cx="4865053" cy="2270348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29" name="Info 1">
            <a:extLst>
              <a:ext uri="{FF2B5EF4-FFF2-40B4-BE49-F238E27FC236}">
                <a16:creationId xmlns:a16="http://schemas.microsoft.com/office/drawing/2014/main" id="{7A4EBD99-E28A-467C-B8D7-DE90097836B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77623" y="1544276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30" name="Info 1 Text">
            <a:extLst>
              <a:ext uri="{FF2B5EF4-FFF2-40B4-BE49-F238E27FC236}">
                <a16:creationId xmlns:a16="http://schemas.microsoft.com/office/drawing/2014/main" id="{BEA326F2-4A47-4163-A88D-30223B697F3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33075" y="1544276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nfo 2">
            <a:extLst>
              <a:ext uri="{FF2B5EF4-FFF2-40B4-BE49-F238E27FC236}">
                <a16:creationId xmlns:a16="http://schemas.microsoft.com/office/drawing/2014/main" id="{879C946B-2418-4E80-B1B2-ED3029968EB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77623" y="2538036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39" name="Info 2 Text">
            <a:extLst>
              <a:ext uri="{FF2B5EF4-FFF2-40B4-BE49-F238E27FC236}">
                <a16:creationId xmlns:a16="http://schemas.microsoft.com/office/drawing/2014/main" id="{5FE1DA00-8AD9-4506-895A-25E0FFF3A87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633075" y="2538036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0" name="Info 3">
            <a:extLst>
              <a:ext uri="{FF2B5EF4-FFF2-40B4-BE49-F238E27FC236}">
                <a16:creationId xmlns:a16="http://schemas.microsoft.com/office/drawing/2014/main" id="{D8A0AFDE-8EFC-4A53-A922-179064B43B9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64942" y="3535187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41" name="Info 3 Text">
            <a:extLst>
              <a:ext uri="{FF2B5EF4-FFF2-40B4-BE49-F238E27FC236}">
                <a16:creationId xmlns:a16="http://schemas.microsoft.com/office/drawing/2014/main" id="{882D6DBF-7708-4AFA-B28F-215C8BC9314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620394" y="3535187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5723690-B358-4783-A959-78E05177C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Page Number">
            <a:extLst>
              <a:ext uri="{FF2B5EF4-FFF2-40B4-BE49-F238E27FC236}">
                <a16:creationId xmlns:a16="http://schemas.microsoft.com/office/drawing/2014/main" id="{D99FFF48-9513-4D94-ADAF-4FDF160E3F90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3" name="WSE logo">
            <a:extLst>
              <a:ext uri="{FF2B5EF4-FFF2-40B4-BE49-F238E27FC236}">
                <a16:creationId xmlns:a16="http://schemas.microsoft.com/office/drawing/2014/main" id="{C1400C22-623A-4FAB-86C9-A0AE2AD8D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82589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">
            <a:extLst>
              <a:ext uri="{FF2B5EF4-FFF2-40B4-BE49-F238E27FC236}">
                <a16:creationId xmlns:a16="http://schemas.microsoft.com/office/drawing/2014/main" id="{0301AFB8-AD89-4017-8E38-5FA5A13A15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title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CE255FC-7EAC-49AE-B880-3463FB5519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918769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FDD1A5E-29DF-40B0-B20F-2459F3AA21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2320636" y="1893781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60CD46C-4A36-4CDC-9D1D-1390A6EB96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3722503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72B94E1-30E5-44FA-8B76-A43E3E2A50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5124370" y="1893781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2EFB757-BCA3-44BC-B989-9E92DA2EB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6526237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E435767-DD64-408F-8630-7219C1A17321}"/>
              </a:ext>
            </a:extLst>
          </p:cNvPr>
          <p:cNvSpPr>
            <a:spLocks noChangeAspect="1"/>
          </p:cNvSpPr>
          <p:nvPr userDrawn="1"/>
        </p:nvSpPr>
        <p:spPr>
          <a:xfrm>
            <a:off x="918768" y="1900414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 dirty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CB3AC26-84C9-490E-9619-E641A51B50D6}"/>
              </a:ext>
            </a:extLst>
          </p:cNvPr>
          <p:cNvSpPr>
            <a:spLocks noChangeAspect="1"/>
          </p:cNvSpPr>
          <p:nvPr userDrawn="1"/>
        </p:nvSpPr>
        <p:spPr>
          <a:xfrm>
            <a:off x="2320635" y="1900414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58C4E82-CF2F-4A0F-B40D-397DB0934816}"/>
              </a:ext>
            </a:extLst>
          </p:cNvPr>
          <p:cNvSpPr>
            <a:spLocks noChangeAspect="1"/>
          </p:cNvSpPr>
          <p:nvPr userDrawn="1"/>
        </p:nvSpPr>
        <p:spPr>
          <a:xfrm>
            <a:off x="3722503" y="1899732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 dirty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ED93624-4E7A-42A1-AB9F-87F48C59434F}"/>
              </a:ext>
            </a:extLst>
          </p:cNvPr>
          <p:cNvSpPr>
            <a:spLocks noChangeAspect="1"/>
          </p:cNvSpPr>
          <p:nvPr userDrawn="1"/>
        </p:nvSpPr>
        <p:spPr>
          <a:xfrm>
            <a:off x="5124370" y="1899732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6128184-D09F-4D76-9EDE-FE4A52B4AE01}"/>
              </a:ext>
            </a:extLst>
          </p:cNvPr>
          <p:cNvSpPr>
            <a:spLocks noChangeAspect="1"/>
          </p:cNvSpPr>
          <p:nvPr userDrawn="1"/>
        </p:nvSpPr>
        <p:spPr>
          <a:xfrm>
            <a:off x="6526237" y="1892417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 dirty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48" name="Item 1 Title">
            <a:extLst>
              <a:ext uri="{FF2B5EF4-FFF2-40B4-BE49-F238E27FC236}">
                <a16:creationId xmlns:a16="http://schemas.microsoft.com/office/drawing/2014/main" id="{13C8E0C2-242B-4771-9412-328CD75759E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233472" y="3021980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3" name="Item 1 Text">
            <a:extLst>
              <a:ext uri="{FF2B5EF4-FFF2-40B4-BE49-F238E27FC236}">
                <a16:creationId xmlns:a16="http://schemas.microsoft.com/office/drawing/2014/main" id="{DD12D595-2255-4364-8EC7-4903FEC6759C}"/>
              </a:ext>
            </a:extLst>
          </p:cNvPr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801629" y="3801008"/>
            <a:ext cx="1934737" cy="4154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5" name="Item 2 Title">
            <a:extLst>
              <a:ext uri="{FF2B5EF4-FFF2-40B4-BE49-F238E27FC236}">
                <a16:creationId xmlns:a16="http://schemas.microsoft.com/office/drawing/2014/main" id="{6981DB86-04CB-46BF-944C-7F1D632119A3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2635340" y="3028025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30" name="Item 2 Text">
            <a:extLst>
              <a:ext uri="{FF2B5EF4-FFF2-40B4-BE49-F238E27FC236}">
                <a16:creationId xmlns:a16="http://schemas.microsoft.com/office/drawing/2014/main" id="{48AB996C-F7C9-4DE3-A4CA-5381A37B77FD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2209657" y="1292602"/>
            <a:ext cx="1938528" cy="4114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6" name="Item 3 Title">
            <a:extLst>
              <a:ext uri="{FF2B5EF4-FFF2-40B4-BE49-F238E27FC236}">
                <a16:creationId xmlns:a16="http://schemas.microsoft.com/office/drawing/2014/main" id="{07B9589E-F6AC-4251-8200-299CB8CE0A6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037208" y="3025804"/>
            <a:ext cx="1064915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C70E3A5C-0D02-431F-B04E-5A18A53E52C1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3607363" y="3801007"/>
            <a:ext cx="1938528" cy="4154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7" name="Item 4 Title">
            <a:extLst>
              <a:ext uri="{FF2B5EF4-FFF2-40B4-BE49-F238E27FC236}">
                <a16:creationId xmlns:a16="http://schemas.microsoft.com/office/drawing/2014/main" id="{D1014B6A-F5E5-456C-B2FA-F5B5CFD6EA7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430285" y="3021980"/>
            <a:ext cx="1095951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1" name="Item 4 Text">
            <a:extLst>
              <a:ext uri="{FF2B5EF4-FFF2-40B4-BE49-F238E27FC236}">
                <a16:creationId xmlns:a16="http://schemas.microsoft.com/office/drawing/2014/main" id="{D036508F-55C5-4315-A1A5-4C37028E3965}"/>
              </a:ext>
            </a:extLst>
          </p:cNvPr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5008996" y="1292602"/>
            <a:ext cx="1938528" cy="4114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9" name="Item 5 Title">
            <a:extLst>
              <a:ext uri="{FF2B5EF4-FFF2-40B4-BE49-F238E27FC236}">
                <a16:creationId xmlns:a16="http://schemas.microsoft.com/office/drawing/2014/main" id="{10724EF9-B96D-46CD-9CDE-1437737309C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840942" y="3028025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4" name="Item 5 Text">
            <a:extLst>
              <a:ext uri="{FF2B5EF4-FFF2-40B4-BE49-F238E27FC236}">
                <a16:creationId xmlns:a16="http://schemas.microsoft.com/office/drawing/2014/main" id="{52B76C6E-8844-4031-9443-DAA924981D1D}"/>
              </a:ext>
            </a:extLst>
          </p:cNvPr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6415259" y="3801007"/>
            <a:ext cx="1938528" cy="4154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533E3FD-BE40-4756-A413-7A11B0F559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Page Number">
            <a:extLst>
              <a:ext uri="{FF2B5EF4-FFF2-40B4-BE49-F238E27FC236}">
                <a16:creationId xmlns:a16="http://schemas.microsoft.com/office/drawing/2014/main" id="{81251A57-6F56-45E2-8E48-61C5F222D161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33" name="WSE logo">
            <a:extLst>
              <a:ext uri="{FF2B5EF4-FFF2-40B4-BE49-F238E27FC236}">
                <a16:creationId xmlns:a16="http://schemas.microsoft.com/office/drawing/2014/main" id="{5183B704-1ED3-426C-B12C-6BD74D72F4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92836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or Proces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C5CE5-BF88-EC4B-A5BB-C91694E1B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712" y="59798"/>
            <a:ext cx="8096246" cy="942358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056D86C-B76F-7D41-865B-669A58A40B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B7C9E05-905F-4239-BA70-7805F39E253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252413" y="1257854"/>
            <a:ext cx="8366125" cy="362209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caption</a:t>
            </a:r>
          </a:p>
        </p:txBody>
      </p:sp>
      <p:grpSp>
        <p:nvGrpSpPr>
          <p:cNvPr id="46" name="Group 45" descr="Timeline image">
            <a:extLst>
              <a:ext uri="{FF2B5EF4-FFF2-40B4-BE49-F238E27FC236}">
                <a16:creationId xmlns:a16="http://schemas.microsoft.com/office/drawing/2014/main" id="{12EE74DF-9333-4546-8B0E-F0FCE41F51A0}"/>
              </a:ext>
            </a:extLst>
          </p:cNvPr>
          <p:cNvGrpSpPr/>
          <p:nvPr userDrawn="1"/>
        </p:nvGrpSpPr>
        <p:grpSpPr>
          <a:xfrm>
            <a:off x="149313" y="2937932"/>
            <a:ext cx="8818280" cy="394138"/>
            <a:chOff x="149313" y="2937932"/>
            <a:chExt cx="8818280" cy="394138"/>
          </a:xfrm>
        </p:grpSpPr>
        <p:sp>
          <p:nvSpPr>
            <p:cNvPr id="4" name="Right Arrow 3">
              <a:extLst>
                <a:ext uri="{FF2B5EF4-FFF2-40B4-BE49-F238E27FC236}">
                  <a16:creationId xmlns:a16="http://schemas.microsoft.com/office/drawing/2014/main" id="{8F8E5DEB-0CA8-7C40-9940-93D22D38A3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49313" y="2937932"/>
              <a:ext cx="8818280" cy="394138"/>
            </a:xfrm>
            <a:prstGeom prst="rightArrow">
              <a:avLst/>
            </a:prstGeom>
            <a:solidFill>
              <a:srgbClr val="0B2D7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B33E08E7-D1BF-8A47-9C1F-7E6E6F13D2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661676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4B425AC6-6A04-2540-873A-C34F741532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905964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9BFDF4F6-7F79-2E4D-A0A1-3DCFEC7CD0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3160762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DECA228-EC9A-4E43-9304-017BEA28D6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4405050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E957417-2040-534F-8BB0-66A9FC17B6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5589693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901EAEE-2200-4047-AC6E-D68F83AC9E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6838579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5053514-B4E5-7649-9105-BD559F8A4F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057411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</p:grpSp>
      <p:sp>
        <p:nvSpPr>
          <p:cNvPr id="32" name="Table or Image">
            <a:extLst>
              <a:ext uri="{FF2B5EF4-FFF2-40B4-BE49-F238E27FC236}">
                <a16:creationId xmlns:a16="http://schemas.microsoft.com/office/drawing/2014/main" id="{B55C9193-8997-F045-A5BC-B8BDD1896AEC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251856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 algn="l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5" name="Table or Image">
            <a:extLst>
              <a:ext uri="{FF2B5EF4-FFF2-40B4-BE49-F238E27FC236}">
                <a16:creationId xmlns:a16="http://schemas.microsoft.com/office/drawing/2014/main" id="{49945C77-72E2-A747-BC22-94D2E7C0C3AB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1487766" y="3453795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6" name="Table or Image">
            <a:extLst>
              <a:ext uri="{FF2B5EF4-FFF2-40B4-BE49-F238E27FC236}">
                <a16:creationId xmlns:a16="http://schemas.microsoft.com/office/drawing/2014/main" id="{68532B39-F878-4F4A-8FB7-1E4ABE4E43AE}"/>
              </a:ext>
            </a:extLst>
          </p:cNvPr>
          <p:cNvSpPr>
            <a:spLocks noGrp="1"/>
          </p:cNvSpPr>
          <p:nvPr>
            <p:ph sz="quarter" idx="38" hasCustomPrompt="1"/>
          </p:nvPr>
        </p:nvSpPr>
        <p:spPr>
          <a:xfrm>
            <a:off x="2710216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9" name="Table or Image">
            <a:extLst>
              <a:ext uri="{FF2B5EF4-FFF2-40B4-BE49-F238E27FC236}">
                <a16:creationId xmlns:a16="http://schemas.microsoft.com/office/drawing/2014/main" id="{5987319A-6708-164D-B069-C9A27D3CF99D}"/>
              </a:ext>
            </a:extLst>
          </p:cNvPr>
          <p:cNvSpPr>
            <a:spLocks noGrp="1"/>
          </p:cNvSpPr>
          <p:nvPr>
            <p:ph sz="quarter" idx="41" hasCustomPrompt="1"/>
          </p:nvPr>
        </p:nvSpPr>
        <p:spPr>
          <a:xfrm>
            <a:off x="3939395" y="345133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0" name="Table or Image">
            <a:extLst>
              <a:ext uri="{FF2B5EF4-FFF2-40B4-BE49-F238E27FC236}">
                <a16:creationId xmlns:a16="http://schemas.microsoft.com/office/drawing/2014/main" id="{03B445B3-CA64-E748-8A75-A4006779359D}"/>
              </a:ext>
            </a:extLst>
          </p:cNvPr>
          <p:cNvSpPr>
            <a:spLocks noGrp="1"/>
          </p:cNvSpPr>
          <p:nvPr>
            <p:ph sz="quarter" idx="42" hasCustomPrompt="1"/>
          </p:nvPr>
        </p:nvSpPr>
        <p:spPr>
          <a:xfrm>
            <a:off x="5168576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3" name="Table or Image">
            <a:extLst>
              <a:ext uri="{FF2B5EF4-FFF2-40B4-BE49-F238E27FC236}">
                <a16:creationId xmlns:a16="http://schemas.microsoft.com/office/drawing/2014/main" id="{01884091-B2D7-4C45-86BC-7D4F74E79C27}"/>
              </a:ext>
            </a:extLst>
          </p:cNvPr>
          <p:cNvSpPr>
            <a:spLocks noGrp="1"/>
          </p:cNvSpPr>
          <p:nvPr>
            <p:ph sz="quarter" idx="45" hasCustomPrompt="1"/>
          </p:nvPr>
        </p:nvSpPr>
        <p:spPr>
          <a:xfrm>
            <a:off x="6397756" y="345133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4" name="Table or Image">
            <a:extLst>
              <a:ext uri="{FF2B5EF4-FFF2-40B4-BE49-F238E27FC236}">
                <a16:creationId xmlns:a16="http://schemas.microsoft.com/office/drawing/2014/main" id="{BCCA4455-3AE1-1943-AD67-2A4DFA99E393}"/>
              </a:ext>
            </a:extLst>
          </p:cNvPr>
          <p:cNvSpPr>
            <a:spLocks noGrp="1"/>
          </p:cNvSpPr>
          <p:nvPr>
            <p:ph sz="quarter" idx="46" hasCustomPrompt="1"/>
          </p:nvPr>
        </p:nvSpPr>
        <p:spPr>
          <a:xfrm>
            <a:off x="7585928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8" name="Citation">
            <a:extLst>
              <a:ext uri="{FF2B5EF4-FFF2-40B4-BE49-F238E27FC236}">
                <a16:creationId xmlns:a16="http://schemas.microsoft.com/office/drawing/2014/main" id="{DEE35AFB-A4A5-BF4E-9555-0CBD73E0D70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116256" y="4581310"/>
            <a:ext cx="6744017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lang="en-US" sz="1050" b="0" i="0" u="none" strike="noStrike" smtClean="0">
                <a:effectLst/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Adapted/Reprinted from [APA reference].</a:t>
            </a:r>
          </a:p>
        </p:txBody>
      </p:sp>
      <p:pic>
        <p:nvPicPr>
          <p:cNvPr id="27" name="WSE logo">
            <a:extLst>
              <a:ext uri="{FF2B5EF4-FFF2-40B4-BE49-F238E27FC236}">
                <a16:creationId xmlns:a16="http://schemas.microsoft.com/office/drawing/2014/main" id="{978592AB-D8FE-E649-9B9F-6BB4F13FB0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29" name="Page Number">
            <a:extLst>
              <a:ext uri="{FF2B5EF4-FFF2-40B4-BE49-F238E27FC236}">
                <a16:creationId xmlns:a16="http://schemas.microsoft.com/office/drawing/2014/main" id="{5B0C4C21-CAD5-874E-9CB4-3D5DA2A82B8E}"/>
              </a:ext>
            </a:extLst>
          </p:cNvPr>
          <p:cNvSpPr txBox="1"/>
          <p:nvPr userDrawn="1"/>
        </p:nvSpPr>
        <p:spPr>
          <a:xfrm>
            <a:off x="8133198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8983187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b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94E74D57-75EE-47EE-BA67-188DFE918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Title">
            <a:extLst>
              <a:ext uri="{FF2B5EF4-FFF2-40B4-BE49-F238E27FC236}">
                <a16:creationId xmlns:a16="http://schemas.microsoft.com/office/drawing/2014/main" id="{8C10952F-BEB3-4B15-B210-69BD49BEFC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title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8C2B6F8-5270-4AAC-84AB-07CDF49EF4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3265742" y="1730102"/>
            <a:ext cx="825191" cy="608883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9F6A1D8-A2CC-4923-A16C-DDC0AE2655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22" idx="6"/>
          </p:cNvCxnSpPr>
          <p:nvPr userDrawn="1"/>
        </p:nvCxnSpPr>
        <p:spPr>
          <a:xfrm flipH="1" flipV="1">
            <a:off x="3066098" y="2826265"/>
            <a:ext cx="807608" cy="2579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3A94BF1-70EF-4657-9FD2-7268FCDD2A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3263362" y="3318701"/>
            <a:ext cx="827570" cy="608883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B6D69FB-8A1F-404E-954A-39D19CE8EE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070651" y="3318701"/>
            <a:ext cx="825191" cy="614040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A3F1246-E233-4D62-8729-6E01225CE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21" idx="6"/>
          </p:cNvCxnSpPr>
          <p:nvPr userDrawn="1"/>
        </p:nvCxnSpPr>
        <p:spPr>
          <a:xfrm>
            <a:off x="5273557" y="2828843"/>
            <a:ext cx="807608" cy="2579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D1E2D7D-D261-4A75-B9BC-0BBF0469A1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5070651" y="1724945"/>
            <a:ext cx="825191" cy="614040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sp>
        <p:nvSpPr>
          <p:cNvPr id="9" name="Овал 14">
            <a:extLst>
              <a:ext uri="{FF2B5EF4-FFF2-40B4-BE49-F238E27FC236}">
                <a16:creationId xmlns:a16="http://schemas.microsoft.com/office/drawing/2014/main" id="{4AA732B5-FC4B-4A01-AFB1-F5DEB4AE2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632721" y="1924589"/>
            <a:ext cx="1899731" cy="1899728"/>
          </a:xfrm>
          <a:prstGeom prst="ellipse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9" name="Овал 14">
            <a:extLst>
              <a:ext uri="{FF2B5EF4-FFF2-40B4-BE49-F238E27FC236}">
                <a16:creationId xmlns:a16="http://schemas.microsoft.com/office/drawing/2014/main" id="{2AF27178-6C1A-4F27-A92C-C18958EBBC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66098" y="1525301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0" name="Овал 14">
            <a:extLst>
              <a:ext uri="{FF2B5EF4-FFF2-40B4-BE49-F238E27FC236}">
                <a16:creationId xmlns:a16="http://schemas.microsoft.com/office/drawing/2014/main" id="{BE0CD8D1-17DB-40F6-A65E-4DCA166738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5696197" y="1530458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1" name="Овал 14">
            <a:extLst>
              <a:ext uri="{FF2B5EF4-FFF2-40B4-BE49-F238E27FC236}">
                <a16:creationId xmlns:a16="http://schemas.microsoft.com/office/drawing/2014/main" id="{DBF77BC9-726B-446A-B583-7B15877E09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6081165" y="2631778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2" name="Овал 14">
            <a:extLst>
              <a:ext uri="{FF2B5EF4-FFF2-40B4-BE49-F238E27FC236}">
                <a16:creationId xmlns:a16="http://schemas.microsoft.com/office/drawing/2014/main" id="{76B86DC7-34B6-4403-88DE-EA9DD47F2E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66809" y="2626620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3" name="Овал 14">
            <a:extLst>
              <a:ext uri="{FF2B5EF4-FFF2-40B4-BE49-F238E27FC236}">
                <a16:creationId xmlns:a16="http://schemas.microsoft.com/office/drawing/2014/main" id="{F641A164-CB54-4FBB-8A1F-C73AFBF787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66098" y="3727940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4" name="Овал 14">
            <a:extLst>
              <a:ext uri="{FF2B5EF4-FFF2-40B4-BE49-F238E27FC236}">
                <a16:creationId xmlns:a16="http://schemas.microsoft.com/office/drawing/2014/main" id="{499DA529-A0FF-4067-8AEF-3FDE2C3A80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5696197" y="3733097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33" name="Chart Title">
            <a:extLst>
              <a:ext uri="{FF2B5EF4-FFF2-40B4-BE49-F238E27FC236}">
                <a16:creationId xmlns:a16="http://schemas.microsoft.com/office/drawing/2014/main" id="{7ED65BE2-48E9-41D2-AD5F-16BB3D72781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628821" y="2513840"/>
            <a:ext cx="1886358" cy="61475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Add Title</a:t>
            </a:r>
          </a:p>
        </p:txBody>
      </p:sp>
      <p:sp>
        <p:nvSpPr>
          <p:cNvPr id="37" name="Item 1 Text">
            <a:extLst>
              <a:ext uri="{FF2B5EF4-FFF2-40B4-BE49-F238E27FC236}">
                <a16:creationId xmlns:a16="http://schemas.microsoft.com/office/drawing/2014/main" id="{FED8E20B-6C3E-473E-BA6C-6A8BF54389C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33919" y="1525970"/>
            <a:ext cx="2401467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tem 2 Text">
            <a:extLst>
              <a:ext uri="{FF2B5EF4-FFF2-40B4-BE49-F238E27FC236}">
                <a16:creationId xmlns:a16="http://schemas.microsoft.com/office/drawing/2014/main" id="{2A5E3286-0F43-4B4B-83AD-89ECE01046B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70342" y="2617088"/>
            <a:ext cx="1998760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6C886B0A-F7FB-443C-8E9D-431704D3617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33918" y="3718966"/>
            <a:ext cx="2401467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4" name="Item 4 Text">
            <a:extLst>
              <a:ext uri="{FF2B5EF4-FFF2-40B4-BE49-F238E27FC236}">
                <a16:creationId xmlns:a16="http://schemas.microsoft.com/office/drawing/2014/main" id="{1200382F-6E85-4643-BB97-D08B303CAF6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08613" y="1521484"/>
            <a:ext cx="241072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5" name="Item 5 Text">
            <a:extLst>
              <a:ext uri="{FF2B5EF4-FFF2-40B4-BE49-F238E27FC236}">
                <a16:creationId xmlns:a16="http://schemas.microsoft.com/office/drawing/2014/main" id="{A7860D47-F00A-4556-8C9B-6F0BF7E0FED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578161" y="2619200"/>
            <a:ext cx="200286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6" name="Item 6 Text">
            <a:extLst>
              <a:ext uri="{FF2B5EF4-FFF2-40B4-BE49-F238E27FC236}">
                <a16:creationId xmlns:a16="http://schemas.microsoft.com/office/drawing/2014/main" id="{84A6D190-21EB-4D6C-B656-9DBD1F0A602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208613" y="3723452"/>
            <a:ext cx="241072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6" name="Page Number">
            <a:extLst>
              <a:ext uri="{FF2B5EF4-FFF2-40B4-BE49-F238E27FC236}">
                <a16:creationId xmlns:a16="http://schemas.microsoft.com/office/drawing/2014/main" id="{04C681CD-365D-47CC-8E66-4F0907AE9E9A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8" name="WSE logo">
            <a:extLst>
              <a:ext uri="{FF2B5EF4-FFF2-40B4-BE49-F238E27FC236}">
                <a16:creationId xmlns:a16="http://schemas.microsoft.com/office/drawing/2014/main" id="{0CEDB7AD-CD61-4E2F-A8BB-6836F873B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85227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r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688A55F-975D-4F71-93A6-A10CD71A82A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23189"/>
            <a:ext cx="8085415" cy="841471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title</a:t>
            </a:r>
          </a:p>
        </p:txBody>
      </p:sp>
      <p:sp>
        <p:nvSpPr>
          <p:cNvPr id="44" name="Statistic 1 Title">
            <a:extLst>
              <a:ext uri="{FF2B5EF4-FFF2-40B4-BE49-F238E27FC236}">
                <a16:creationId xmlns:a16="http://schemas.microsoft.com/office/drawing/2014/main" id="{A2828BA5-8825-421A-93CA-412CC2166D1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192777" y="1351987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5" name="Statistic 1 Text">
            <a:extLst>
              <a:ext uri="{FF2B5EF4-FFF2-40B4-BE49-F238E27FC236}">
                <a16:creationId xmlns:a16="http://schemas.microsoft.com/office/drawing/2014/main" id="{9AACFF7D-2C0A-4B7F-AF8F-7484D3D4FD4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192777" y="1629279"/>
            <a:ext cx="1894469" cy="38732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10" name="Bar 1">
            <a:extLst>
              <a:ext uri="{FF2B5EF4-FFF2-40B4-BE49-F238E27FC236}">
                <a16:creationId xmlns:a16="http://schemas.microsoft.com/office/drawing/2014/main" id="{93D57781-D93A-442A-96CE-A747726F174D}"/>
              </a:ext>
            </a:extLst>
          </p:cNvPr>
          <p:cNvSpPr/>
          <p:nvPr userDrawn="1"/>
        </p:nvSpPr>
        <p:spPr>
          <a:xfrm>
            <a:off x="3479956" y="1410845"/>
            <a:ext cx="3684449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1" name="Statistic 1">
            <a:extLst>
              <a:ext uri="{FF2B5EF4-FFF2-40B4-BE49-F238E27FC236}">
                <a16:creationId xmlns:a16="http://schemas.microsoft.com/office/drawing/2014/main" id="{D6B9C495-8208-4219-982B-220ABA0EEF2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551317" y="1466497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00%</a:t>
            </a:r>
          </a:p>
        </p:txBody>
      </p:sp>
      <p:sp>
        <p:nvSpPr>
          <p:cNvPr id="46" name="Statistic 2 Title">
            <a:extLst>
              <a:ext uri="{FF2B5EF4-FFF2-40B4-BE49-F238E27FC236}">
                <a16:creationId xmlns:a16="http://schemas.microsoft.com/office/drawing/2014/main" id="{D3EBB2D5-A2D5-4365-859D-51DA028D3DC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192777" y="2435733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7" name="Statistic 2 Text">
            <a:extLst>
              <a:ext uri="{FF2B5EF4-FFF2-40B4-BE49-F238E27FC236}">
                <a16:creationId xmlns:a16="http://schemas.microsoft.com/office/drawing/2014/main" id="{7BC65CCB-9363-4D63-A4D4-DD49F03D14C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192777" y="2713026"/>
            <a:ext cx="1894469" cy="3840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20" name="Bar 2">
            <a:extLst>
              <a:ext uri="{FF2B5EF4-FFF2-40B4-BE49-F238E27FC236}">
                <a16:creationId xmlns:a16="http://schemas.microsoft.com/office/drawing/2014/main" id="{3F19ABFC-9EDB-4279-9B2E-370828358ADD}"/>
              </a:ext>
            </a:extLst>
          </p:cNvPr>
          <p:cNvSpPr/>
          <p:nvPr userDrawn="1"/>
        </p:nvSpPr>
        <p:spPr>
          <a:xfrm>
            <a:off x="3471258" y="2466942"/>
            <a:ext cx="3696046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2" name="Statistic 2">
            <a:extLst>
              <a:ext uri="{FF2B5EF4-FFF2-40B4-BE49-F238E27FC236}">
                <a16:creationId xmlns:a16="http://schemas.microsoft.com/office/drawing/2014/main" id="{D690B0D4-8B26-487C-8441-16F00BBA051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51317" y="2517102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00%</a:t>
            </a:r>
          </a:p>
        </p:txBody>
      </p:sp>
      <p:sp>
        <p:nvSpPr>
          <p:cNvPr id="48" name="Statistic 3 Title">
            <a:extLst>
              <a:ext uri="{FF2B5EF4-FFF2-40B4-BE49-F238E27FC236}">
                <a16:creationId xmlns:a16="http://schemas.microsoft.com/office/drawing/2014/main" id="{63C7A322-1A38-4A5A-B964-E5BE146FBDB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192777" y="3521301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9" name="Statistic 3 Text">
            <a:extLst>
              <a:ext uri="{FF2B5EF4-FFF2-40B4-BE49-F238E27FC236}">
                <a16:creationId xmlns:a16="http://schemas.microsoft.com/office/drawing/2014/main" id="{4F0EDD56-AE2E-40F4-940B-756962CEFEE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192777" y="3805908"/>
            <a:ext cx="1894469" cy="3840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0" name="Bar 3">
            <a:extLst>
              <a:ext uri="{FF2B5EF4-FFF2-40B4-BE49-F238E27FC236}">
                <a16:creationId xmlns:a16="http://schemas.microsoft.com/office/drawing/2014/main" id="{7528A176-E210-49E6-95A5-644F8EDF274A}"/>
              </a:ext>
            </a:extLst>
          </p:cNvPr>
          <p:cNvSpPr/>
          <p:nvPr userDrawn="1"/>
        </p:nvSpPr>
        <p:spPr>
          <a:xfrm>
            <a:off x="3474157" y="3578339"/>
            <a:ext cx="3690248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3" name="Statistic 3">
            <a:extLst>
              <a:ext uri="{FF2B5EF4-FFF2-40B4-BE49-F238E27FC236}">
                <a16:creationId xmlns:a16="http://schemas.microsoft.com/office/drawing/2014/main" id="{FE09346B-1C78-4805-9F48-8CD3F17FAEB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51317" y="3635812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00%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DE0E137-7C7D-4AE8-9803-F4EF3CB1D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Page Number">
            <a:extLst>
              <a:ext uri="{FF2B5EF4-FFF2-40B4-BE49-F238E27FC236}">
                <a16:creationId xmlns:a16="http://schemas.microsoft.com/office/drawing/2014/main" id="{58463118-2D51-43BB-B06A-C167F59A370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1" name="WSE logo">
            <a:extLst>
              <a:ext uri="{FF2B5EF4-FFF2-40B4-BE49-F238E27FC236}">
                <a16:creationId xmlns:a16="http://schemas.microsoft.com/office/drawing/2014/main" id="{D2618F72-DEAB-49F5-8AE3-9710A790BB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2789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107119"/>
            <a:ext cx="8152880" cy="857542"/>
          </a:xfrm>
          <a:prstGeom prst="rect">
            <a:avLst/>
          </a:prstGeom>
        </p:spPr>
        <p:txBody>
          <a:bodyPr anchor="b"/>
          <a:lstStyle>
            <a:lvl1pPr>
              <a:defRPr sz="3000" b="1" i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Picture">
            <a:extLst>
              <a:ext uri="{FF2B5EF4-FFF2-40B4-BE49-F238E27FC236}">
                <a16:creationId xmlns:a16="http://schemas.microsoft.com/office/drawing/2014/main" id="{4884B21B-478C-4C01-9996-0F72AC03614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 bwMode="auto">
          <a:xfrm>
            <a:off x="522711" y="1389888"/>
            <a:ext cx="3921623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Citation">
            <a:extLst>
              <a:ext uri="{FF2B5EF4-FFF2-40B4-BE49-F238E27FC236}">
                <a16:creationId xmlns:a16="http://schemas.microsoft.com/office/drawing/2014/main" id="{47FB68FD-CDA4-408D-A343-8A86DF16AEA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17538" y="4585070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765176" y="1389888"/>
            <a:ext cx="3921623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4924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1E64E24-CAF0-4D23-BB2F-41C411BEFB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0352" y="107118"/>
            <a:ext cx="8164088" cy="858505"/>
          </a:xfrm>
          <a:prstGeom prst="rect">
            <a:avLst/>
          </a:prstGeom>
        </p:spPr>
        <p:txBody>
          <a:bodyPr anchor="b"/>
          <a:lstStyle>
            <a:lvl1pPr>
              <a:defRPr sz="3000" b="1" i="0" u="none">
                <a:solidFill>
                  <a:srgbClr val="092C74"/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add title</a:t>
            </a:r>
            <a:endParaRPr kumimoji="0" lang="en-US" sz="3000" b="1" i="0" u="none" strike="noStrike" kern="1200" cap="none" spc="0" normalizeH="0" baseline="0" noProof="0" dirty="0">
              <a:ln>
                <a:noFill/>
              </a:ln>
              <a:solidFill>
                <a:srgbClr val="002D72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14925" y="1272248"/>
            <a:ext cx="3571875" cy="3174967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" y="1272249"/>
            <a:ext cx="4114800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827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g Imag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">
            <a:extLst>
              <a:ext uri="{FF2B5EF4-FFF2-40B4-BE49-F238E27FC236}">
                <a16:creationId xmlns:a16="http://schemas.microsoft.com/office/drawing/2014/main" id="{B9D2BC59-BAA9-4F86-A1D2-5D980B71B6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5289" y="328403"/>
            <a:ext cx="3131127" cy="119268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BBBCBD4-734B-4675-AF6F-AADF5D7D0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63176" y="1521085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Bullets">
            <a:extLst>
              <a:ext uri="{FF2B5EF4-FFF2-40B4-BE49-F238E27FC236}">
                <a16:creationId xmlns:a16="http://schemas.microsoft.com/office/drawing/2014/main" id="{193BA231-D4D9-4495-ABB3-778FD8DA042C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395289" y="1838548"/>
            <a:ext cx="3131127" cy="266898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4675" indent="-23177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265A9C31-C8EA-436B-A2CE-0C7EF8C1A1C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069762" y="0"/>
            <a:ext cx="5074238" cy="5143500"/>
          </a:xfrm>
          <a:custGeom>
            <a:avLst/>
            <a:gdLst>
              <a:gd name="connsiteX0" fmla="*/ 0 w 5965370"/>
              <a:gd name="connsiteY0" fmla="*/ 0 h 6858000"/>
              <a:gd name="connsiteX1" fmla="*/ 5965370 w 5965370"/>
              <a:gd name="connsiteY1" fmla="*/ 0 h 6858000"/>
              <a:gd name="connsiteX2" fmla="*/ 5965370 w 5965370"/>
              <a:gd name="connsiteY2" fmla="*/ 6858000 h 6858000"/>
              <a:gd name="connsiteX3" fmla="*/ 0 w 596537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65370" h="6858000">
                <a:moveTo>
                  <a:pt x="0" y="0"/>
                </a:moveTo>
                <a:lnTo>
                  <a:pt x="5965370" y="0"/>
                </a:lnTo>
                <a:lnTo>
                  <a:pt x="5965370" y="6858000"/>
                </a:lnTo>
                <a:lnTo>
                  <a:pt x="0" y="6858000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16" name="Picture Citation">
            <a:extLst>
              <a:ext uri="{FF2B5EF4-FFF2-40B4-BE49-F238E27FC236}">
                <a16:creationId xmlns:a16="http://schemas.microsoft.com/office/drawing/2014/main" id="{EE8084E3-8476-4A31-8838-95D56C1C999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577459" y="488400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111069FF-2DBD-453E-A62E-A87DF2CF2FB0}"/>
              </a:ext>
            </a:extLst>
          </p:cNvPr>
          <p:cNvSpPr txBox="1"/>
          <p:nvPr userDrawn="1"/>
        </p:nvSpPr>
        <p:spPr>
          <a:xfrm>
            <a:off x="-400049" y="4895931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386302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able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">
            <a:extLst>
              <a:ext uri="{FF2B5EF4-FFF2-40B4-BE49-F238E27FC236}">
                <a16:creationId xmlns:a16="http://schemas.microsoft.com/office/drawing/2014/main" id="{70285FB5-8EF0-4290-82AE-0E7D18F5E1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0550E0-BE9C-4243-B6E1-D36E23EBA7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2" name="WSE logo">
            <a:extLst>
              <a:ext uri="{FF2B5EF4-FFF2-40B4-BE49-F238E27FC236}">
                <a16:creationId xmlns:a16="http://schemas.microsoft.com/office/drawing/2014/main" id="{3A47A697-B777-4F7D-815F-EDBEC2B3E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1371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17999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5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slideLayout" Target="../slideLayouts/slideLayout32.xml"/><Relationship Id="rId18" Type="http://schemas.openxmlformats.org/officeDocument/2006/relationships/slideLayout" Target="../slideLayouts/slideLayout37.xml"/><Relationship Id="rId26" Type="http://schemas.openxmlformats.org/officeDocument/2006/relationships/slideLayout" Target="../slideLayouts/slideLayout45.xml"/><Relationship Id="rId3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40.xml"/><Relationship Id="rId7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31.xml"/><Relationship Id="rId17" Type="http://schemas.openxmlformats.org/officeDocument/2006/relationships/slideLayout" Target="../slideLayouts/slideLayout36.xml"/><Relationship Id="rId25" Type="http://schemas.openxmlformats.org/officeDocument/2006/relationships/slideLayout" Target="../slideLayouts/slideLayout44.xml"/><Relationship Id="rId2" Type="http://schemas.openxmlformats.org/officeDocument/2006/relationships/slideLayout" Target="../slideLayouts/slideLayout21.xml"/><Relationship Id="rId16" Type="http://schemas.openxmlformats.org/officeDocument/2006/relationships/slideLayout" Target="../slideLayouts/slideLayout35.xml"/><Relationship Id="rId20" Type="http://schemas.openxmlformats.org/officeDocument/2006/relationships/slideLayout" Target="../slideLayouts/slideLayout39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24" Type="http://schemas.openxmlformats.org/officeDocument/2006/relationships/slideLayout" Target="../slideLayouts/slideLayout43.xml"/><Relationship Id="rId5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34.xml"/><Relationship Id="rId23" Type="http://schemas.openxmlformats.org/officeDocument/2006/relationships/slideLayout" Target="../slideLayouts/slideLayout42.xml"/><Relationship Id="rId28" Type="http://schemas.openxmlformats.org/officeDocument/2006/relationships/theme" Target="../theme/theme3.xml"/><Relationship Id="rId10" Type="http://schemas.openxmlformats.org/officeDocument/2006/relationships/slideLayout" Target="../slideLayouts/slideLayout29.xml"/><Relationship Id="rId19" Type="http://schemas.openxmlformats.org/officeDocument/2006/relationships/slideLayout" Target="../slideLayouts/slideLayout38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33.xml"/><Relationship Id="rId22" Type="http://schemas.openxmlformats.org/officeDocument/2006/relationships/slideLayout" Target="../slideLayouts/slideLayout41.xml"/><Relationship Id="rId27" Type="http://schemas.openxmlformats.org/officeDocument/2006/relationships/slideLayout" Target="../slideLayouts/slideLayout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85892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2" r:id="rId1"/>
    <p:sldLayoutId id="2147484003" r:id="rId2"/>
    <p:sldLayoutId id="2147484126" r:id="rId3"/>
    <p:sldLayoutId id="2147484035" r:id="rId4"/>
    <p:sldLayoutId id="2147484122" r:id="rId5"/>
    <p:sldLayoutId id="2147484120" r:id="rId6"/>
    <p:sldLayoutId id="2147484121" r:id="rId7"/>
    <p:sldLayoutId id="2147484123" r:id="rId8"/>
    <p:sldLayoutId id="2147483959" r:id="rId9"/>
    <p:sldLayoutId id="2147484127" r:id="rId10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163945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2" r:id="rId1"/>
    <p:sldLayoutId id="2147484013" r:id="rId2"/>
    <p:sldLayoutId id="2147484034" r:id="rId3"/>
    <p:sldLayoutId id="2147484104" r:id="rId4"/>
    <p:sldLayoutId id="2147484105" r:id="rId5"/>
    <p:sldLayoutId id="2147484015" r:id="rId6"/>
    <p:sldLayoutId id="2147484016" r:id="rId7"/>
    <p:sldLayoutId id="2147484027" r:id="rId8"/>
    <p:sldLayoutId id="2147484033" r:id="rId9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1694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68" r:id="rId1"/>
    <p:sldLayoutId id="2147484069" r:id="rId2"/>
    <p:sldLayoutId id="2147484107" r:id="rId3"/>
    <p:sldLayoutId id="2147484071" r:id="rId4"/>
    <p:sldLayoutId id="2147484072" r:id="rId5"/>
    <p:sldLayoutId id="2147484108" r:id="rId6"/>
    <p:sldLayoutId id="2147484073" r:id="rId7"/>
    <p:sldLayoutId id="2147484082" r:id="rId8"/>
    <p:sldLayoutId id="2147484081" r:id="rId9"/>
    <p:sldLayoutId id="2147484084" r:id="rId10"/>
    <p:sldLayoutId id="2147484083" r:id="rId11"/>
    <p:sldLayoutId id="2147484085" r:id="rId12"/>
    <p:sldLayoutId id="2147484077" r:id="rId13"/>
    <p:sldLayoutId id="2147484074" r:id="rId14"/>
    <p:sldLayoutId id="2147484075" r:id="rId15"/>
    <p:sldLayoutId id="2147484111" r:id="rId16"/>
    <p:sldLayoutId id="2147484112" r:id="rId17"/>
    <p:sldLayoutId id="2147484113" r:id="rId18"/>
    <p:sldLayoutId id="2147484114" r:id="rId19"/>
    <p:sldLayoutId id="2147484078" r:id="rId20"/>
    <p:sldLayoutId id="2147484079" r:id="rId21"/>
    <p:sldLayoutId id="2147484080" r:id="rId22"/>
    <p:sldLayoutId id="2147484086" r:id="rId23"/>
    <p:sldLayoutId id="2147484087" r:id="rId24"/>
    <p:sldLayoutId id="2147484118" r:id="rId25"/>
    <p:sldLayoutId id="2147484088" r:id="rId26"/>
    <p:sldLayoutId id="2147484089" r:id="rId27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hyperlink" Target="https://benmoseley.blog/my-research/so-what-is-a-physics-informed-neural-network/" TargetMode="Externa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4.gif"/><Relationship Id="rId4" Type="http://schemas.openxmlformats.org/officeDocument/2006/relationships/image" Target="../media/image23.gi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github/pnnl/neuromancer/blob/master/examples/PDEs/Part_4_PINN_LaplaceEquationSteadyState.ipynb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colab.research.google.com/github/pnnl/neuromancer/blob/master/examples/PDEs/Part_3_PINN_BurgersEquation_inverse.ipynb" TargetMode="Externa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lululxvi/deepxde" TargetMode="External"/><Relationship Id="rId13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hyperlink" Target="https://developer.nvidia.com/physicsnemo" TargetMode="External"/><Relationship Id="rId12" Type="http://schemas.openxmlformats.org/officeDocument/2006/relationships/hyperlink" Target="https://github.com/mia-jinns/jinns" TargetMode="External"/><Relationship Id="rId2" Type="http://schemas.openxmlformats.org/officeDocument/2006/relationships/hyperlink" Target="https://github.com/pnnl/neuromancer" TargetMode="Externa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6.jpeg"/><Relationship Id="rId11" Type="http://schemas.openxmlformats.org/officeDocument/2006/relationships/hyperlink" Target="https://github.com/rezaakb/pinns-jax" TargetMode="External"/><Relationship Id="rId5" Type="http://schemas.openxmlformats.org/officeDocument/2006/relationships/hyperlink" Target="https://docs.sciml.ai/NeuralPDE/stable/" TargetMode="External"/><Relationship Id="rId10" Type="http://schemas.openxmlformats.org/officeDocument/2006/relationships/image" Target="../media/image38.png"/><Relationship Id="rId4" Type="http://schemas.openxmlformats.org/officeDocument/2006/relationships/image" Target="../media/image35.png"/><Relationship Id="rId9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nnl/neuromancer" TargetMode="Externa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9.png"/><Relationship Id="rId4" Type="http://schemas.openxmlformats.org/officeDocument/2006/relationships/hyperlink" Target="http://www.youtube.com/@neuromancer_SciML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5" Type="http://schemas.openxmlformats.org/officeDocument/2006/relationships/hyperlink" Target="https://www.mathworks.com/discovery/physics-informed-neural-networks.html" TargetMode="Externa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9.png"/><Relationship Id="rId4" Type="http://schemas.openxmlformats.org/officeDocument/2006/relationships/image" Target="../media/image8.gi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hyperlink" Target="https://github.com/pnnl/neuromancer/blob/master/examples/PDEs/Part_2_PINN_BurgersEquation.ipynb" TargetMode="External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9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>
            <a:extLst>
              <a:ext uri="{FF2B5EF4-FFF2-40B4-BE49-F238E27FC236}">
                <a16:creationId xmlns:a16="http://schemas.microsoft.com/office/drawing/2014/main" id="{A6076286-1248-4513-8951-8BAA955055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751" y="1765084"/>
            <a:ext cx="8208498" cy="544124"/>
          </a:xfrm>
        </p:spPr>
        <p:txBody>
          <a:bodyPr>
            <a:noAutofit/>
          </a:bodyPr>
          <a:lstStyle/>
          <a:p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Scientific Machine Learning for Modeling, Optimization, and Control of Dynamical Systems</a:t>
            </a:r>
          </a:p>
        </p:txBody>
      </p:sp>
      <p:sp>
        <p:nvSpPr>
          <p:cNvPr id="9" name="Lecture Title">
            <a:extLst>
              <a:ext uri="{FF2B5EF4-FFF2-40B4-BE49-F238E27FC236}">
                <a16:creationId xmlns:a16="http://schemas.microsoft.com/office/drawing/2014/main" id="{6E9DDCCD-6809-49BB-9647-A8B2884DA26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7751" y="3098764"/>
            <a:ext cx="8219053" cy="366706"/>
          </a:xfrm>
        </p:spPr>
        <p:txBody>
          <a:bodyPr>
            <a:noAutofit/>
          </a:bodyPr>
          <a:lstStyle/>
          <a:p>
            <a:pPr fontAlgn="t">
              <a:spcBef>
                <a:spcPts val="150"/>
              </a:spcBef>
            </a:pPr>
            <a:r>
              <a:rPr lang="en-US" sz="1800" b="1" dirty="0">
                <a:latin typeface="Arial"/>
                <a:cs typeface="Arial"/>
              </a:rPr>
              <a:t>Ján Drgoňa</a:t>
            </a:r>
          </a:p>
          <a:p>
            <a:pPr fontAlgn="t">
              <a:spcBef>
                <a:spcPts val="150"/>
              </a:spcBef>
            </a:pPr>
            <a:r>
              <a:rPr lang="en-US" sz="1600" dirty="0">
                <a:latin typeface="Arial"/>
                <a:cs typeface="Arial"/>
              </a:rPr>
              <a:t>Associate Professor </a:t>
            </a:r>
            <a:br>
              <a:rPr lang="en-US" sz="1600" dirty="0">
                <a:latin typeface="Arial"/>
                <a:cs typeface="Arial"/>
              </a:rPr>
            </a:br>
            <a:r>
              <a:rPr lang="en-US" sz="1600" dirty="0">
                <a:latin typeface="Arial"/>
                <a:cs typeface="Arial"/>
              </a:rPr>
              <a:t>Civil and Systems Engineering Department  </a:t>
            </a:r>
            <a:br>
              <a:rPr lang="en-US" sz="1600" dirty="0">
                <a:latin typeface="Arial"/>
                <a:cs typeface="Arial"/>
              </a:rPr>
            </a:br>
            <a:r>
              <a:rPr lang="en-US" sz="1600" dirty="0">
                <a:latin typeface="Arial"/>
                <a:cs typeface="Arial"/>
              </a:rPr>
              <a:t>The Ralph O'Connor Sustainable Energy Institute</a:t>
            </a:r>
            <a:br>
              <a:rPr lang="en-US" sz="1600" dirty="0">
                <a:latin typeface="Arial"/>
                <a:cs typeface="Arial"/>
              </a:rPr>
            </a:br>
            <a:endParaRPr lang="en-US" sz="16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240304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E41D2B-3523-3534-D057-1B9C31C935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4CCFB50-CF32-300C-7262-D190C9FA82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91490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10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82054F8-73AC-9704-271D-BA1EEF44FA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6286" y="169336"/>
            <a:ext cx="7519307" cy="483808"/>
          </a:xfrm>
        </p:spPr>
        <p:txBody>
          <a:bodyPr/>
          <a:lstStyle/>
          <a:p>
            <a:r>
              <a:rPr lang="en-US" sz="2000" dirty="0"/>
              <a:t>PINN Forward ODE Example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01FC794-F0B5-0532-44A4-9A225E7AF6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832" y="660777"/>
            <a:ext cx="7177323" cy="4539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419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1C458C-640A-85C8-C1A8-88DAF17D44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858CC6C-5F9B-0FA5-B63E-4C1BBFF16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91490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11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D7D896-1DDD-1AC1-719B-578F343A170A}"/>
              </a:ext>
            </a:extLst>
          </p:cNvPr>
          <p:cNvSpPr txBox="1"/>
          <p:nvPr/>
        </p:nvSpPr>
        <p:spPr>
          <a:xfrm>
            <a:off x="1582051" y="4869232"/>
            <a:ext cx="58053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hlinkClick r:id="rId2"/>
              </a:rPr>
              <a:t>https://benmoseley.blog/my-research/so-what-is-a-physics-informed-neural-network/</a:t>
            </a:r>
            <a:r>
              <a:rPr lang="en-US" sz="1000" dirty="0"/>
              <a:t> 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74CD3ABB-4610-EEDE-E752-EDE428E1BC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4714" y="722811"/>
            <a:ext cx="3527371" cy="1428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4B258E4-FCDE-D317-0CA5-C9AB486092FE}"/>
              </a:ext>
            </a:extLst>
          </p:cNvPr>
          <p:cNvSpPr txBox="1"/>
          <p:nvPr/>
        </p:nvSpPr>
        <p:spPr>
          <a:xfrm>
            <a:off x="286228" y="1215196"/>
            <a:ext cx="341376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Damped pendulum dynamics: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87F832BA-93C6-6CA3-9730-0EE8D28422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2945" y="2115803"/>
            <a:ext cx="4112759" cy="1434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B002EAA-6801-8CDE-5C82-A5EF7DF363A9}"/>
              </a:ext>
            </a:extLst>
          </p:cNvPr>
          <p:cNvSpPr txBox="1"/>
          <p:nvPr/>
        </p:nvSpPr>
        <p:spPr>
          <a:xfrm>
            <a:off x="286228" y="2582821"/>
            <a:ext cx="341376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Supervised neural network training:</a:t>
            </a:r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2596F694-7F4B-AD6D-FAA5-73D20F5C09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092"/>
          <a:stretch>
            <a:fillRect/>
          </a:stretch>
        </p:blipFill>
        <p:spPr bwMode="auto">
          <a:xfrm>
            <a:off x="4445727" y="3422357"/>
            <a:ext cx="4765902" cy="1428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FEFCC8B-41FC-BC4D-B5DF-60BF872A6DA9}"/>
              </a:ext>
            </a:extLst>
          </p:cNvPr>
          <p:cNvSpPr txBox="1"/>
          <p:nvPr/>
        </p:nvSpPr>
        <p:spPr>
          <a:xfrm>
            <a:off x="286228" y="3893405"/>
            <a:ext cx="341376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PINN training:</a:t>
            </a:r>
          </a:p>
        </p:txBody>
      </p:sp>
      <p:sp>
        <p:nvSpPr>
          <p:cNvPr id="13" name="Title 2">
            <a:extLst>
              <a:ext uri="{FF2B5EF4-FFF2-40B4-BE49-F238E27FC236}">
                <a16:creationId xmlns:a16="http://schemas.microsoft.com/office/drawing/2014/main" id="{AA2ADED0-E4C6-5A50-58EF-793597A13E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6286" y="169336"/>
            <a:ext cx="7519307" cy="483808"/>
          </a:xfrm>
        </p:spPr>
        <p:txBody>
          <a:bodyPr/>
          <a:lstStyle/>
          <a:p>
            <a:r>
              <a:rPr lang="en-US" sz="2000" dirty="0"/>
              <a:t>PINN Forward ODE Example</a:t>
            </a:r>
          </a:p>
        </p:txBody>
      </p:sp>
    </p:spTree>
    <p:extLst>
      <p:ext uri="{BB962C8B-B14F-4D97-AF65-F5344CB8AC3E}">
        <p14:creationId xmlns:p14="http://schemas.microsoft.com/office/powerpoint/2010/main" val="1034137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4CBB31-7055-EAB1-6CD9-5286070B6B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FC9335B-433E-B857-922B-8067F2C24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91490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12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093F299-A949-50A6-7D20-01CE243F30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6286" y="169336"/>
            <a:ext cx="7519307" cy="483808"/>
          </a:xfrm>
        </p:spPr>
        <p:txBody>
          <a:bodyPr/>
          <a:lstStyle/>
          <a:p>
            <a:r>
              <a:rPr lang="en-US" sz="2000" dirty="0"/>
              <a:t>PINN Forward PDE Example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B94166-B026-E321-58C5-96720A794B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339" y="706374"/>
            <a:ext cx="7395210" cy="4437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023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07A1D3-11CF-71F8-5970-9B9BB4CF10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8BF163-76CD-12D2-9AC7-44B92A169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91490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13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BC091F2-F4F7-6B1D-755A-EE72EBF47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6286" y="169336"/>
            <a:ext cx="7519307" cy="483808"/>
          </a:xfrm>
        </p:spPr>
        <p:txBody>
          <a:bodyPr/>
          <a:lstStyle/>
          <a:p>
            <a:r>
              <a:rPr lang="en-US" sz="2000" dirty="0"/>
              <a:t>PINN Forward PDE Example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E0168B3F-F849-1590-C7E4-50D5892A26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573" y="1615441"/>
            <a:ext cx="8749073" cy="2612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BA3C97F-6720-BEDB-1133-50BF8EFA99C2}"/>
              </a:ext>
            </a:extLst>
          </p:cNvPr>
          <p:cNvSpPr txBox="1"/>
          <p:nvPr/>
        </p:nvSpPr>
        <p:spPr>
          <a:xfrm>
            <a:off x="1149532" y="4534555"/>
            <a:ext cx="607422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3"/>
              </a:rPr>
              <a:t>https://colab.research.google.com/github/pnnl/neuromancer/blob/master/examples/PDEs/Part_4_PINN_LaplaceEquationSteadyState.ipynb</a:t>
            </a:r>
            <a:r>
              <a:rPr lang="en-US" sz="1400" dirty="0"/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FB1171-55AA-69AC-E6EA-C695CDB18959}"/>
              </a:ext>
            </a:extLst>
          </p:cNvPr>
          <p:cNvSpPr txBox="1"/>
          <p:nvPr/>
        </p:nvSpPr>
        <p:spPr>
          <a:xfrm>
            <a:off x="404948" y="1036711"/>
            <a:ext cx="799011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Comparison of exact solution vs PINN solution on 1D heat equation PDE example.</a:t>
            </a:r>
          </a:p>
        </p:txBody>
      </p:sp>
    </p:spTree>
    <p:extLst>
      <p:ext uri="{BB962C8B-B14F-4D97-AF65-F5344CB8AC3E}">
        <p14:creationId xmlns:p14="http://schemas.microsoft.com/office/powerpoint/2010/main" val="3896870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1CD172-39A5-B36D-3997-19504C53B5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C44279A-0F7E-DC40-6C5B-AB8BB92E53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91490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14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555B926-7020-F169-A413-C27B5A8AC2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6286" y="169336"/>
            <a:ext cx="7519307" cy="483808"/>
          </a:xfrm>
        </p:spPr>
        <p:txBody>
          <a:bodyPr/>
          <a:lstStyle/>
          <a:p>
            <a:r>
              <a:rPr lang="en-US" sz="2000" dirty="0"/>
              <a:t>PINN Inverse PDE Example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A06E17-E353-D736-27DA-F6AC052A32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819" y="660170"/>
            <a:ext cx="7417181" cy="4483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1593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125F84-77C1-9057-A649-8F573D1A9E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2AEF111-75A6-EA2E-B78F-FF6BE630E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91490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15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6EEB51A-6537-423E-A874-424CF75F17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6286" y="169336"/>
            <a:ext cx="7519307" cy="483808"/>
          </a:xfrm>
        </p:spPr>
        <p:txBody>
          <a:bodyPr/>
          <a:lstStyle/>
          <a:p>
            <a:r>
              <a:rPr lang="en-US" sz="2000" dirty="0"/>
              <a:t>PINN Inverse PDE Example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C353B2-AF05-6512-1EAD-0CB59158EEE2}"/>
              </a:ext>
            </a:extLst>
          </p:cNvPr>
          <p:cNvSpPr txBox="1"/>
          <p:nvPr/>
        </p:nvSpPr>
        <p:spPr>
          <a:xfrm>
            <a:off x="1149532" y="4534555"/>
            <a:ext cx="607422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2"/>
              </a:rPr>
              <a:t>https://colab.research.google.com/github/pnnl/neuromancer/blob/master/examples/PDEs/Part_3_PINN_BurgersEquation_inverse.ipynb</a:t>
            </a:r>
            <a:r>
              <a:rPr lang="en-US" sz="1400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F770FF-9A2A-2E42-D35E-C8B2329920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16" y="1301258"/>
            <a:ext cx="1796031" cy="276420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6AB485E-F475-0653-2596-D7672740114E}"/>
              </a:ext>
            </a:extLst>
          </p:cNvPr>
          <p:cNvSpPr txBox="1"/>
          <p:nvPr/>
        </p:nvSpPr>
        <p:spPr>
          <a:xfrm>
            <a:off x="367815" y="840558"/>
            <a:ext cx="799011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Parameter estimation of a PDE from sparse measurement data with PINNs.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A664AC8-4180-8831-C0A5-F7ED210956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6967" y="1283731"/>
            <a:ext cx="2177326" cy="269535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9C8474A-7400-D795-BBE7-0765048FC8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4293" y="1301258"/>
            <a:ext cx="2127228" cy="281194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66C567A-95FA-7A05-EF5C-E58BE52E54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91619" y="1283730"/>
            <a:ext cx="2228788" cy="282947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A94A827-35A3-2499-66B9-7234F017C949}"/>
              </a:ext>
            </a:extLst>
          </p:cNvPr>
          <p:cNvSpPr txBox="1"/>
          <p:nvPr/>
        </p:nvSpPr>
        <p:spPr>
          <a:xfrm>
            <a:off x="460852" y="4084755"/>
            <a:ext cx="13773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measurements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BA79D3C-999C-3CE5-2D72-E105B2F80D7F}"/>
              </a:ext>
            </a:extLst>
          </p:cNvPr>
          <p:cNvSpPr txBox="1"/>
          <p:nvPr/>
        </p:nvSpPr>
        <p:spPr>
          <a:xfrm>
            <a:off x="2809288" y="4084755"/>
            <a:ext cx="13773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true PDE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EF4A225-1E60-0EB6-1F51-DB1D0CA14292}"/>
              </a:ext>
            </a:extLst>
          </p:cNvPr>
          <p:cNvSpPr txBox="1"/>
          <p:nvPr/>
        </p:nvSpPr>
        <p:spPr>
          <a:xfrm>
            <a:off x="4713826" y="4102931"/>
            <a:ext cx="13773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PINN solution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5B922DE-4B60-AE3C-F41E-976BC9AB4151}"/>
              </a:ext>
            </a:extLst>
          </p:cNvPr>
          <p:cNvSpPr txBox="1"/>
          <p:nvPr/>
        </p:nvSpPr>
        <p:spPr>
          <a:xfrm>
            <a:off x="7050391" y="4101338"/>
            <a:ext cx="13773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PINN error</a:t>
            </a:r>
          </a:p>
        </p:txBody>
      </p:sp>
    </p:spTree>
    <p:extLst>
      <p:ext uri="{BB962C8B-B14F-4D97-AF65-F5344CB8AC3E}">
        <p14:creationId xmlns:p14="http://schemas.microsoft.com/office/powerpoint/2010/main" val="42878879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169D8D-3905-9A55-D9EB-AB6AE64D19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171EDC9-40E0-5AEE-E81A-019582510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91490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16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EE16B6A-736A-6E16-524D-0503AA47C1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6286" y="169335"/>
            <a:ext cx="7519307" cy="632009"/>
          </a:xfrm>
        </p:spPr>
        <p:txBody>
          <a:bodyPr/>
          <a:lstStyle/>
          <a:p>
            <a:r>
              <a:rPr lang="en-US" sz="2000" dirty="0"/>
              <a:t>PINNs Advantages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DFACC95-FC77-4708-9A04-A04F296014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212" y="987343"/>
            <a:ext cx="7315576" cy="3168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978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4E7CF7-5EC9-0F57-373E-0721FE02D3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4D22170-40EB-9AA7-2DB0-8E33AAA40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91490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17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51D23A0-D2E5-DC21-66AB-84DF4FAC6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6286" y="169335"/>
            <a:ext cx="7519307" cy="632009"/>
          </a:xfrm>
        </p:spPr>
        <p:txBody>
          <a:bodyPr/>
          <a:lstStyle/>
          <a:p>
            <a:r>
              <a:rPr lang="en-US" sz="2000" dirty="0"/>
              <a:t>PINNs Challenges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3DC335-9C82-E77B-E720-DFDD69DAFE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940" y="895143"/>
            <a:ext cx="7296525" cy="4019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780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50D119-F96E-62B3-AC14-4EC51C802E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BFB81D1-A259-39C1-7892-5FACE7F429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91490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18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730EA75-A035-255D-8AAF-50CB4D7939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9794" y="169335"/>
            <a:ext cx="8045800" cy="632009"/>
          </a:xfrm>
        </p:spPr>
        <p:txBody>
          <a:bodyPr/>
          <a:lstStyle/>
          <a:p>
            <a:r>
              <a:rPr lang="en-US" sz="2000" dirty="0"/>
              <a:t>PINN Open-Source Software Libraries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BE99E90-C48E-063D-181D-49E02140EE31}"/>
              </a:ext>
            </a:extLst>
          </p:cNvPr>
          <p:cNvSpPr txBox="1"/>
          <p:nvPr/>
        </p:nvSpPr>
        <p:spPr>
          <a:xfrm>
            <a:off x="6343906" y="2411098"/>
            <a:ext cx="2612904" cy="3715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latin typeface="+mj-lt"/>
                <a:hlinkClick r:id="rId2"/>
              </a:rPr>
              <a:t>github.com/</a:t>
            </a:r>
            <a:r>
              <a:rPr lang="en-US" sz="1400" dirty="0" err="1">
                <a:latin typeface="+mj-lt"/>
                <a:hlinkClick r:id="rId2"/>
              </a:rPr>
              <a:t>pnnl</a:t>
            </a:r>
            <a:r>
              <a:rPr lang="en-US" sz="1400" dirty="0">
                <a:latin typeface="+mj-lt"/>
                <a:hlinkClick r:id="rId2"/>
              </a:rPr>
              <a:t>/</a:t>
            </a:r>
            <a:r>
              <a:rPr lang="en-US" sz="1400" dirty="0" err="1">
                <a:latin typeface="+mj-lt"/>
                <a:hlinkClick r:id="rId2"/>
              </a:rPr>
              <a:t>neuromancer</a:t>
            </a:r>
            <a:endParaRPr lang="en-US" sz="1400" dirty="0">
              <a:solidFill>
                <a:srgbClr val="4C483D"/>
              </a:solidFill>
              <a:latin typeface="+mj-lt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82F0287-CF80-8FCA-EBCA-2BB58BDE07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6975" y="927620"/>
            <a:ext cx="1402157" cy="1402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F820C58-BFE7-2804-670A-7DEBA32F71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3001" y="1054206"/>
            <a:ext cx="1447874" cy="140977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2191617-D36F-0B89-6D4F-ECAD3E644F90}"/>
              </a:ext>
            </a:extLst>
          </p:cNvPr>
          <p:cNvSpPr txBox="1"/>
          <p:nvPr/>
        </p:nvSpPr>
        <p:spPr>
          <a:xfrm>
            <a:off x="3502999" y="2474898"/>
            <a:ext cx="289405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5"/>
              </a:rPr>
              <a:t>docs.sciml.ai/NeuralPDE/stable/</a:t>
            </a:r>
            <a:r>
              <a:rPr lang="en-US" sz="1400" dirty="0"/>
              <a:t> </a:t>
            </a:r>
          </a:p>
        </p:txBody>
      </p:sp>
      <p:pic>
        <p:nvPicPr>
          <p:cNvPr id="1028" name="Picture 4" descr="Logos &amp; Brand Guidelines | NVIDIA">
            <a:extLst>
              <a:ext uri="{FF2B5EF4-FFF2-40B4-BE49-F238E27FC236}">
                <a16:creationId xmlns:a16="http://schemas.microsoft.com/office/drawing/2014/main" id="{4005760C-A497-BDC5-8B77-39D308FFD9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74" t="12404" r="24975" b="10825"/>
          <a:stretch>
            <a:fillRect/>
          </a:stretch>
        </p:blipFill>
        <p:spPr bwMode="auto">
          <a:xfrm>
            <a:off x="3850971" y="3296015"/>
            <a:ext cx="1741218" cy="1402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EF1D356-9616-DE97-8397-DE0DC1BD52C2}"/>
              </a:ext>
            </a:extLst>
          </p:cNvPr>
          <p:cNvSpPr txBox="1"/>
          <p:nvPr/>
        </p:nvSpPr>
        <p:spPr>
          <a:xfrm>
            <a:off x="3255521" y="4698172"/>
            <a:ext cx="312149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7"/>
              </a:rPr>
              <a:t>developer.nvidia.com/physicsnemo</a:t>
            </a:r>
            <a:r>
              <a:rPr lang="en-US" sz="1400" dirty="0"/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830623-C984-751A-0FBA-53DD992F6E9C}"/>
              </a:ext>
            </a:extLst>
          </p:cNvPr>
          <p:cNvSpPr txBox="1"/>
          <p:nvPr/>
        </p:nvSpPr>
        <p:spPr>
          <a:xfrm>
            <a:off x="1010446" y="1179743"/>
            <a:ext cx="15501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1800"/>
              </a:spcAft>
              <a:buNone/>
            </a:pPr>
            <a:r>
              <a:rPr lang="en-US" b="1" i="0" dirty="0" err="1">
                <a:solidFill>
                  <a:srgbClr val="404040"/>
                </a:solidFill>
                <a:effectLst/>
                <a:latin typeface="Roboto Slab" panose="020F0502020204030204" pitchFamily="2" charset="0"/>
              </a:rPr>
              <a:t>DeepXDE</a:t>
            </a:r>
            <a:endParaRPr lang="en-US" b="1" i="0" dirty="0">
              <a:solidFill>
                <a:srgbClr val="404040"/>
              </a:solidFill>
              <a:effectLst/>
              <a:latin typeface="Roboto Slab" panose="020F0502020204030204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F754B1A-0A0E-97FD-26AF-23C7ED4EF312}"/>
              </a:ext>
            </a:extLst>
          </p:cNvPr>
          <p:cNvSpPr txBox="1"/>
          <p:nvPr/>
        </p:nvSpPr>
        <p:spPr>
          <a:xfrm>
            <a:off x="494333" y="2484357"/>
            <a:ext cx="247166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8"/>
              </a:rPr>
              <a:t>github.com/lululxvi/deepxde</a:t>
            </a:r>
            <a:r>
              <a:rPr lang="en-US" sz="1400" dirty="0"/>
              <a:t> 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BC70D90-B95E-8F0D-3780-0D2C8227E67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356" y="1719337"/>
            <a:ext cx="3206733" cy="72377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C2787B3-8190-7E97-6EE5-B8CB09C9BDE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1467" y="3475724"/>
            <a:ext cx="2616759" cy="104670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C9B0B09-50F9-2D3B-9CC4-B908EA7AFFC8}"/>
              </a:ext>
            </a:extLst>
          </p:cNvPr>
          <p:cNvSpPr txBox="1"/>
          <p:nvPr/>
        </p:nvSpPr>
        <p:spPr>
          <a:xfrm>
            <a:off x="191467" y="4656929"/>
            <a:ext cx="528448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11"/>
              </a:rPr>
              <a:t>github.com/rezaakb/pinns-jax</a:t>
            </a:r>
            <a:r>
              <a:rPr lang="en-US" sz="1400" dirty="0"/>
              <a:t>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85B10B8-7905-4003-E693-366B19B2B439}"/>
              </a:ext>
            </a:extLst>
          </p:cNvPr>
          <p:cNvSpPr txBox="1"/>
          <p:nvPr/>
        </p:nvSpPr>
        <p:spPr>
          <a:xfrm>
            <a:off x="6542100" y="4666388"/>
            <a:ext cx="23947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12"/>
              </a:rPr>
              <a:t>github.com/mia-jinns/jinns</a:t>
            </a:r>
            <a:r>
              <a:rPr lang="en-US" sz="1400" dirty="0"/>
              <a:t> 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8D84CBB9-0D4E-FC7E-ED30-69B479D664E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606191" y="3296015"/>
            <a:ext cx="2268326" cy="1287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747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9D16B2-74BC-4224-7130-AB75AF6766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5C4BF4E-5A78-BD6D-CAB0-61FDEB7FBD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91490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19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F8B7A64-4A1D-BA64-7098-655A8DA56C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9794" y="169335"/>
            <a:ext cx="8045800" cy="632009"/>
          </a:xfrm>
        </p:spPr>
        <p:txBody>
          <a:bodyPr/>
          <a:lstStyle/>
          <a:p>
            <a:r>
              <a:rPr lang="en-US" sz="2000" dirty="0"/>
              <a:t>PINNs in </a:t>
            </a:r>
            <a:r>
              <a:rPr lang="en-US" sz="2000" dirty="0" err="1"/>
              <a:t>NeuroMANCER</a:t>
            </a:r>
            <a:r>
              <a:rPr lang="en-US" sz="2000" dirty="0"/>
              <a:t> Scientific Machine Learning Library</a:t>
            </a:r>
          </a:p>
        </p:txBody>
      </p:sp>
      <p:pic>
        <p:nvPicPr>
          <p:cNvPr id="6" name="Picture 5" descr="Qr code&#10;&#10;Description automatically generated">
            <a:extLst>
              <a:ext uri="{FF2B5EF4-FFF2-40B4-BE49-F238E27FC236}">
                <a16:creationId xmlns:a16="http://schemas.microsoft.com/office/drawing/2014/main" id="{BBE65F7F-15F3-6F87-32E5-41791D0592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7268" y="2638197"/>
            <a:ext cx="2039168" cy="203916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E85E7A3-C6AC-07E6-B481-CA517181EACA}"/>
              </a:ext>
            </a:extLst>
          </p:cNvPr>
          <p:cNvSpPr txBox="1"/>
          <p:nvPr/>
        </p:nvSpPr>
        <p:spPr>
          <a:xfrm>
            <a:off x="2851860" y="4677365"/>
            <a:ext cx="5620241" cy="8207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1" dirty="0">
                <a:latin typeface="+mj-lt"/>
                <a:hlinkClick r:id="rId3"/>
              </a:rPr>
              <a:t>github.com/</a:t>
            </a:r>
            <a:r>
              <a:rPr lang="en-US" sz="1600" b="1" dirty="0" err="1">
                <a:latin typeface="+mj-lt"/>
                <a:hlinkClick r:id="rId3"/>
              </a:rPr>
              <a:t>pnnl</a:t>
            </a:r>
            <a:r>
              <a:rPr lang="en-US" sz="1600" b="1" dirty="0">
                <a:latin typeface="+mj-lt"/>
                <a:hlinkClick r:id="rId3"/>
              </a:rPr>
              <a:t>/</a:t>
            </a:r>
            <a:r>
              <a:rPr lang="en-US" sz="1600" b="1" dirty="0" err="1">
                <a:latin typeface="+mj-lt"/>
                <a:hlinkClick r:id="rId3"/>
              </a:rPr>
              <a:t>neuromancer</a:t>
            </a:r>
            <a:endParaRPr lang="en-US" sz="1600" b="1" dirty="0">
              <a:solidFill>
                <a:srgbClr val="4C483D"/>
              </a:solidFill>
              <a:latin typeface="+mj-lt"/>
              <a:ea typeface="MS Mincho" panose="02020609040205080304" pitchFamily="49" charset="-128"/>
              <a:cs typeface="Times New Roman" panose="02020603050405020304" pitchFamily="18" charset="0"/>
              <a:hlinkClick r:id="rId4"/>
            </a:endParaRPr>
          </a:p>
          <a:p>
            <a:pPr>
              <a:lnSpc>
                <a:spcPct val="150000"/>
              </a:lnSpc>
            </a:pPr>
            <a:endParaRPr lang="en-US" b="1" dirty="0">
              <a:latin typeface="+mj-lt"/>
            </a:endParaRP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5AE9E4A3-586B-B4EA-0F14-EBA0E1B8018E}"/>
              </a:ext>
            </a:extLst>
          </p:cNvPr>
          <p:cNvSpPr txBox="1">
            <a:spLocks/>
          </p:cNvSpPr>
          <p:nvPr/>
        </p:nvSpPr>
        <p:spPr>
          <a:xfrm>
            <a:off x="292281" y="2638197"/>
            <a:ext cx="6139958" cy="1791998"/>
          </a:xfrm>
          <a:prstGeom prst="rect">
            <a:avLst/>
          </a:prstGeom>
        </p:spPr>
        <p:txBody>
          <a:bodyPr/>
          <a:lstStyle>
            <a:lvl1pPr marL="228591" indent="-228591" algn="l" defTabSz="91436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333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773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2954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667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136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318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333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499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/>
              <a:t>PINN Examples</a:t>
            </a:r>
          </a:p>
          <a:p>
            <a:pPr>
              <a:spcBef>
                <a:spcPts val="600"/>
              </a:spcBef>
            </a:pPr>
            <a:r>
              <a:rPr lang="en-US" sz="1400" dirty="0"/>
              <a:t>Diffusion Equation</a:t>
            </a:r>
          </a:p>
          <a:p>
            <a:pPr>
              <a:spcBef>
                <a:spcPts val="600"/>
              </a:spcBef>
            </a:pPr>
            <a:r>
              <a:rPr lang="en-US" sz="1400" dirty="0"/>
              <a:t>Burgers' Equation</a:t>
            </a:r>
          </a:p>
          <a:p>
            <a:pPr>
              <a:spcBef>
                <a:spcPts val="600"/>
              </a:spcBef>
            </a:pPr>
            <a:r>
              <a:rPr lang="en-US" sz="1400" dirty="0"/>
              <a:t>Burgers' Equation w/ Parameter Estimation (Inverse Problem)</a:t>
            </a:r>
          </a:p>
          <a:p>
            <a:pPr>
              <a:spcBef>
                <a:spcPts val="600"/>
              </a:spcBef>
            </a:pPr>
            <a:r>
              <a:rPr lang="en-US" sz="1400" dirty="0"/>
              <a:t>Laplace's Equation (steady-state)</a:t>
            </a:r>
          </a:p>
          <a:p>
            <a:pPr>
              <a:spcBef>
                <a:spcPts val="600"/>
              </a:spcBef>
            </a:pPr>
            <a:r>
              <a:rPr lang="en-US" sz="1400" dirty="0"/>
              <a:t>Damped Pendulum via stacked PINN</a:t>
            </a:r>
          </a:p>
          <a:p>
            <a:pPr>
              <a:spcBef>
                <a:spcPts val="600"/>
              </a:spcBef>
            </a:pPr>
            <a:r>
              <a:rPr lang="en-US" sz="1400" dirty="0"/>
              <a:t>Navier-Stokes equation (lid-driven cavity flow, steady-state, KAN)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F3D463-550E-E3DC-E272-EE1085276F4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2227" t="9327" r="782" b="64991"/>
          <a:stretch/>
        </p:blipFill>
        <p:spPr>
          <a:xfrm>
            <a:off x="1524641" y="1189969"/>
            <a:ext cx="6139958" cy="1133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750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BF4930-E18A-99CB-4016-9F85D1B51F6C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400594" y="1045029"/>
            <a:ext cx="8457656" cy="3669847"/>
          </a:xfrm>
        </p:spPr>
        <p:txBody>
          <a:bodyPr/>
          <a:lstStyle/>
          <a:p>
            <a:pPr lvl="0" fontAlgn="base"/>
            <a:r>
              <a:rPr lang="en-US" sz="1600" dirty="0"/>
              <a:t>Week 1: Introduction to Scientific Machine Learning (</a:t>
            </a:r>
            <a:r>
              <a:rPr lang="en-US" sz="1600" dirty="0" err="1"/>
              <a:t>SciML</a:t>
            </a:r>
            <a:r>
              <a:rPr lang="en-US" sz="1600" dirty="0"/>
              <a:t>)</a:t>
            </a:r>
          </a:p>
          <a:p>
            <a:pPr lvl="0" fontAlgn="base"/>
            <a:r>
              <a:rPr lang="en-US" sz="1600" dirty="0"/>
              <a:t>Week 2: Preliminaries and Introduction to differentiable programming </a:t>
            </a:r>
          </a:p>
          <a:p>
            <a:pPr lvl="0"/>
            <a:r>
              <a:rPr lang="en-US" sz="1600" b="1" dirty="0"/>
              <a:t>Week 3: Physics-informed neural networks (PINNs)</a:t>
            </a:r>
          </a:p>
          <a:p>
            <a:pPr lvl="0"/>
            <a:r>
              <a:rPr lang="en-US" sz="1600" dirty="0"/>
              <a:t>Week 4: Neural ordinary differential equations (NODEs)</a:t>
            </a:r>
          </a:p>
          <a:p>
            <a:pPr lvl="0" fontAlgn="base"/>
            <a:r>
              <a:rPr lang="en-US" sz="1600" dirty="0"/>
              <a:t>Week 5: Neural differential equations with constraints</a:t>
            </a:r>
          </a:p>
          <a:p>
            <a:pPr lvl="0" fontAlgn="base"/>
            <a:r>
              <a:rPr lang="en-US" sz="1600" dirty="0"/>
              <a:t>Week 6: Learning to optimize (L2O)</a:t>
            </a:r>
          </a:p>
          <a:p>
            <a:pPr lvl="0" fontAlgn="base"/>
            <a:r>
              <a:rPr lang="en-US" sz="1600" dirty="0"/>
              <a:t>Week 7: Feasibility restoration methods in L2O</a:t>
            </a:r>
          </a:p>
          <a:p>
            <a:pPr lvl="0" fontAlgn="base"/>
            <a:r>
              <a:rPr lang="en-US" sz="1600" dirty="0"/>
              <a:t>Week 8: Differentiable control</a:t>
            </a:r>
          </a:p>
          <a:p>
            <a:pPr lvl="0" fontAlgn="base"/>
            <a:r>
              <a:rPr lang="en-US" sz="1600" dirty="0"/>
              <a:t>Week 9: Safety filters for learning-based control</a:t>
            </a:r>
          </a:p>
          <a:p>
            <a:pPr lvl="0" fontAlgn="base"/>
            <a:r>
              <a:rPr lang="en-US" sz="1600" dirty="0"/>
              <a:t>Week 10: </a:t>
            </a:r>
            <a:r>
              <a:rPr lang="en-US" sz="1600" dirty="0" err="1"/>
              <a:t>SciML</a:t>
            </a:r>
            <a:r>
              <a:rPr lang="en-US" sz="1600" dirty="0"/>
              <a:t> applications</a:t>
            </a:r>
          </a:p>
          <a:p>
            <a:pPr lvl="0" fontAlgn="base"/>
            <a:r>
              <a:rPr lang="en-US" sz="1600" dirty="0"/>
              <a:t>Week 11: Project evaluation with presentations</a:t>
            </a:r>
          </a:p>
          <a:p>
            <a:pPr>
              <a:spcBef>
                <a:spcPts val="0"/>
              </a:spcBef>
            </a:pPr>
            <a:endParaRPr lang="en-US" sz="1400" dirty="0"/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EFF5F8EB-F0F9-4704-65BC-A130FE9D9F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1896" y="169334"/>
            <a:ext cx="5607573" cy="507831"/>
          </a:xfrm>
        </p:spPr>
        <p:txBody>
          <a:bodyPr/>
          <a:lstStyle/>
          <a:p>
            <a:r>
              <a:rPr lang="en-US" sz="1875" dirty="0">
                <a:solidFill>
                  <a:schemeClr val="tx2"/>
                </a:solidFill>
              </a:rPr>
              <a:t>Course Syllabus</a:t>
            </a:r>
          </a:p>
        </p:txBody>
      </p:sp>
    </p:spTree>
    <p:extLst>
      <p:ext uri="{BB962C8B-B14F-4D97-AF65-F5344CB8AC3E}">
        <p14:creationId xmlns:p14="http://schemas.microsoft.com/office/powerpoint/2010/main" val="264897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E1685D-E4D1-39DB-525D-05EF1DA509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80B878B8-5912-B911-46B0-FC549A09D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1896" y="169335"/>
            <a:ext cx="6378983" cy="280904"/>
          </a:xfrm>
        </p:spPr>
        <p:txBody>
          <a:bodyPr/>
          <a:lstStyle/>
          <a:p>
            <a:r>
              <a:rPr lang="en-US" sz="1875" dirty="0">
                <a:solidFill>
                  <a:schemeClr val="tx2"/>
                </a:solidFill>
              </a:rPr>
              <a:t>References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F5A789-F50A-8563-3D6C-27CA85D5700B}"/>
              </a:ext>
            </a:extLst>
          </p:cNvPr>
          <p:cNvSpPr txBox="1"/>
          <p:nvPr/>
        </p:nvSpPr>
        <p:spPr>
          <a:xfrm>
            <a:off x="124572" y="588407"/>
            <a:ext cx="8894855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1" dirty="0"/>
              <a:t>Historical references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000" dirty="0" err="1"/>
              <a:t>Psichogios</a:t>
            </a:r>
            <a:r>
              <a:rPr lang="en-US" sz="1000" dirty="0"/>
              <a:t>, D. C. and L. Ungar (1992). “A hybrid neural network–first principles approach to process modeling”. In: AIChE Journal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000" dirty="0"/>
              <a:t>Dissanayake, M. and N. Phan-Thien (1994). “Neural-network-based approximations for solving partial differential equations”. In: Communications in Numerical Methods in Engineering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000" dirty="0" err="1"/>
              <a:t>Lagaris</a:t>
            </a:r>
            <a:r>
              <a:rPr lang="en-US" sz="1000" dirty="0"/>
              <a:t>, I. E., A. Likas, and D. I. Fotiadis (1998). “Artificial neural networks for solving ordinary and partial differential equations”. In: IEEE Transactions on Neural Networks</a:t>
            </a:r>
          </a:p>
          <a:p>
            <a:endParaRPr lang="en-US" sz="1000" dirty="0"/>
          </a:p>
          <a:p>
            <a:r>
              <a:rPr lang="en-US" sz="1000" b="1" dirty="0"/>
              <a:t>Modern PINN papers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000" dirty="0"/>
              <a:t>M. </a:t>
            </a:r>
            <a:r>
              <a:rPr lang="en-US" sz="1000" dirty="0" err="1"/>
              <a:t>Raissi</a:t>
            </a:r>
            <a:r>
              <a:rPr lang="en-US" sz="1000" dirty="0"/>
              <a:t>, et al., (2019). </a:t>
            </a:r>
            <a:r>
              <a:rPr lang="en-US" sz="1000" i="1" dirty="0"/>
              <a:t>Physics-informed neural networks: A deep learning framework for solving forward and inverse problems involving nonlinear partial differential equations, Journal of Computational Physics</a:t>
            </a:r>
            <a:endParaRPr lang="en-US" sz="1000" dirty="0"/>
          </a:p>
          <a:p>
            <a:pPr marL="228600" indent="-228600">
              <a:buFont typeface="+mj-lt"/>
              <a:buAutoNum type="arabicPeriod"/>
            </a:pPr>
            <a:r>
              <a:rPr lang="en-US" sz="1000" dirty="0"/>
              <a:t>Berg, J. and K. Nyström (2018). </a:t>
            </a:r>
            <a:r>
              <a:rPr lang="en-US" sz="1000" i="1" dirty="0"/>
              <a:t>A unified deep artificial neural network approach to partial differential equations in complex geometrie</a:t>
            </a:r>
            <a:r>
              <a:rPr lang="en-US" sz="1000" dirty="0"/>
              <a:t>s.  Neurocomputing 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000" dirty="0" err="1"/>
              <a:t>Karniadakis</a:t>
            </a:r>
            <a:r>
              <a:rPr lang="en-US" sz="1000" dirty="0"/>
              <a:t>, G.E., </a:t>
            </a:r>
            <a:r>
              <a:rPr lang="en-US" sz="1000" dirty="0" err="1"/>
              <a:t>Kevrekidis</a:t>
            </a:r>
            <a:r>
              <a:rPr lang="en-US" sz="1000" dirty="0"/>
              <a:t>, I.G., Lu, L. et al. (2021) </a:t>
            </a:r>
            <a:r>
              <a:rPr lang="en-US" sz="1000" i="1" dirty="0"/>
              <a:t>Physics-informed machine learning</a:t>
            </a:r>
            <a:r>
              <a:rPr lang="en-US" sz="1000" dirty="0"/>
              <a:t>. Nat Rev Phys 3</a:t>
            </a:r>
          </a:p>
          <a:p>
            <a:pPr marL="228600" indent="-228600">
              <a:buFont typeface="+mj-lt"/>
              <a:buAutoNum type="arabicPeriod"/>
            </a:pPr>
            <a:endParaRPr lang="en-US" sz="1000" dirty="0"/>
          </a:p>
          <a:p>
            <a:r>
              <a:rPr lang="en-US" sz="1000" b="1" dirty="0"/>
              <a:t>Advanced PINN methods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000" dirty="0"/>
              <a:t>Jagtap, A. D. and G. E. </a:t>
            </a:r>
            <a:r>
              <a:rPr lang="en-US" sz="1000" dirty="0" err="1"/>
              <a:t>Karniadakis</a:t>
            </a:r>
            <a:r>
              <a:rPr lang="en-US" sz="1000" dirty="0"/>
              <a:t> (2020). “Extended physics-informed neural networks (</a:t>
            </a:r>
            <a:r>
              <a:rPr lang="en-US" sz="1000" dirty="0" err="1"/>
              <a:t>xpinns</a:t>
            </a:r>
            <a:r>
              <a:rPr lang="en-US" sz="1000" dirty="0"/>
              <a:t>):A generalized space-time domain decomposition based deep learning framework for nonlinear partial differential equations”. In: Communications in Computational Physics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000" dirty="0" err="1"/>
              <a:t>Kharazmi</a:t>
            </a:r>
            <a:r>
              <a:rPr lang="en-US" sz="1000" dirty="0"/>
              <a:t>, E., Z. Zhang, and G. E. </a:t>
            </a:r>
            <a:r>
              <a:rPr lang="en-US" sz="1000" dirty="0" err="1"/>
              <a:t>Karniadakis</a:t>
            </a:r>
            <a:r>
              <a:rPr lang="en-US" sz="1000" dirty="0"/>
              <a:t> (2021). “hp-VPINNs: Variational physics-informed neural networks with domain decomposition”. In: Computer Methods in Applied Mechanics and Engineering 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000" dirty="0" err="1"/>
              <a:t>Krishnapriyan</a:t>
            </a:r>
            <a:r>
              <a:rPr lang="en-US" sz="1000" dirty="0"/>
              <a:t>, A. S., A. Gholami, S. Zhe, R. Kirby, and M. W. Mahoney (2021). “Characterizing possible failure modes in physics-informed neural networks”. In: Advances in Neural Information Processing Systems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000" dirty="0"/>
              <a:t>Wang, S., Y. Teng, and P. </a:t>
            </a:r>
            <a:r>
              <a:rPr lang="en-US" sz="1000" dirty="0" err="1"/>
              <a:t>Perdikaris</a:t>
            </a:r>
            <a:r>
              <a:rPr lang="en-US" sz="1000" dirty="0"/>
              <a:t> (2021). “Understanding and Mitigating Gradient Flow Pathologies in Physics-Informed Neural Networks”. In: SIAM Journal on Scientific Computing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000" dirty="0"/>
              <a:t>Wang, S., X. Yu, and P. </a:t>
            </a:r>
            <a:r>
              <a:rPr lang="en-US" sz="1000" dirty="0" err="1"/>
              <a:t>Perdikaris</a:t>
            </a:r>
            <a:r>
              <a:rPr lang="en-US" sz="1000" dirty="0"/>
              <a:t> (2022). “When and why PINNs fail to train: A neural tangent kernel perspective”. Journal of Computational Physics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000" dirty="0"/>
              <a:t>McClenny, L. D. and U. M. Braga-Neto (2023). “Self-adaptive physics-informed neural networks”. Journal of Computational Physics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000" dirty="0"/>
              <a:t>Son, H., S. Cho, and H. Hwang (2023). Enhanced physics-informed neural networks with Augmented </a:t>
            </a:r>
            <a:r>
              <a:rPr lang="en-US" sz="1000" dirty="0" err="1"/>
              <a:t>Lagrangian</a:t>
            </a:r>
            <a:r>
              <a:rPr lang="en-US" sz="1000" dirty="0"/>
              <a:t> relaxation method. Neurocomputing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000" dirty="0"/>
              <a:t>Wang, S., S. Sankaran, P. Stinis, and P. </a:t>
            </a:r>
            <a:r>
              <a:rPr lang="en-US" sz="1000" dirty="0" err="1"/>
              <a:t>Perdikaris</a:t>
            </a:r>
            <a:r>
              <a:rPr lang="en-US" sz="1000" dirty="0"/>
              <a:t> (2025). Simulating Three-dimensional Turbulence with Physics-informed Neural Networks. </a:t>
            </a:r>
            <a:r>
              <a:rPr lang="en-US" sz="1000" dirty="0" err="1"/>
              <a:t>arXiv</a:t>
            </a:r>
            <a:r>
              <a:rPr lang="en-US" sz="1000" dirty="0"/>
              <a:t>: 2507.08972.</a:t>
            </a:r>
          </a:p>
        </p:txBody>
      </p:sp>
    </p:spTree>
    <p:extLst>
      <p:ext uri="{BB962C8B-B14F-4D97-AF65-F5344CB8AC3E}">
        <p14:creationId xmlns:p14="http://schemas.microsoft.com/office/powerpoint/2010/main" val="1553858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88A393-82CE-6FA0-CDB9-E45D929CEE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A51E365-6B0B-94F3-9816-994CEAD96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91490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21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AF143E7-B3C2-AAF5-1688-E3A4087BC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6286" y="169336"/>
            <a:ext cx="7519307" cy="483808"/>
          </a:xfrm>
        </p:spPr>
        <p:txBody>
          <a:bodyPr/>
          <a:lstStyle/>
          <a:p>
            <a:r>
              <a:rPr lang="en-US" sz="2000" dirty="0"/>
              <a:t>In-class Exercises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E1B491-BC0F-7F85-8ED5-A612D1268E31}"/>
              </a:ext>
            </a:extLst>
          </p:cNvPr>
          <p:cNvSpPr txBox="1"/>
          <p:nvPr/>
        </p:nvSpPr>
        <p:spPr>
          <a:xfrm>
            <a:off x="286228" y="1209675"/>
            <a:ext cx="341376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/>
              <a:t>Exercise 1: </a:t>
            </a:r>
            <a:r>
              <a:rPr lang="en-US" sz="1600" dirty="0"/>
              <a:t>Implement the PINN example with damped pendulum ODE dynamics from scratch.</a:t>
            </a:r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53F4F02E-3901-DA46-A766-D064822669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092"/>
          <a:stretch>
            <a:fillRect/>
          </a:stretch>
        </p:blipFill>
        <p:spPr bwMode="auto">
          <a:xfrm>
            <a:off x="4201144" y="844578"/>
            <a:ext cx="4765902" cy="1428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1AB7084-C396-CA6B-933D-6B7BB093CE9B}"/>
              </a:ext>
            </a:extLst>
          </p:cNvPr>
          <p:cNvSpPr txBox="1"/>
          <p:nvPr/>
        </p:nvSpPr>
        <p:spPr>
          <a:xfrm>
            <a:off x="229622" y="3102828"/>
            <a:ext cx="341376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/>
              <a:t>Exercise 2: </a:t>
            </a:r>
            <a:r>
              <a:rPr lang="en-US" sz="1600" dirty="0"/>
              <a:t>Implement the PINN example with 1D PDE heat equation from scratch.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C3E361E-6075-E331-9A9F-6A1473375C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0937" y="2629021"/>
            <a:ext cx="4807131" cy="2149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387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F99865-A09D-6549-B2E7-1FA05E0C6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195361F-D3FD-8296-16FE-46869DAB3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91490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22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20C0BA0-7FFF-64C5-1A3E-F50A0E8759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6286" y="169336"/>
            <a:ext cx="7519307" cy="483808"/>
          </a:xfrm>
        </p:spPr>
        <p:txBody>
          <a:bodyPr/>
          <a:lstStyle/>
          <a:p>
            <a:r>
              <a:rPr lang="en-US" sz="2000" dirty="0"/>
              <a:t>Homework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7D72D9-3BE1-EDFC-7D57-132BFD889B2E}"/>
              </a:ext>
            </a:extLst>
          </p:cNvPr>
          <p:cNvSpPr txBox="1"/>
          <p:nvPr/>
        </p:nvSpPr>
        <p:spPr>
          <a:xfrm>
            <a:off x="124893" y="808847"/>
            <a:ext cx="8974502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/>
              <a:t>HW1: </a:t>
            </a:r>
            <a:r>
              <a:rPr lang="en-US" sz="1400" dirty="0"/>
              <a:t>Compare PINN solution of a selected nonlinear ODE with traditional numerical method (e.g. RK4). </a:t>
            </a:r>
          </a:p>
          <a:p>
            <a:r>
              <a:rPr lang="en-US" sz="1400" b="1" dirty="0"/>
              <a:t>Submit</a:t>
            </a:r>
            <a:r>
              <a:rPr lang="en-US" sz="1400" dirty="0"/>
              <a:t> as single .</a:t>
            </a:r>
            <a:r>
              <a:rPr lang="en-US" sz="1400" dirty="0" err="1"/>
              <a:t>py</a:t>
            </a:r>
            <a:r>
              <a:rPr lang="en-US" sz="1400" dirty="0"/>
              <a:t> file that generates </a:t>
            </a:r>
            <a:r>
              <a:rPr lang="en-US" sz="1400" dirty="0" err="1"/>
              <a:t>png</a:t>
            </a:r>
            <a:r>
              <a:rPr lang="en-US" sz="1400" dirty="0"/>
              <a:t> file comparing two solutions and quantifies the solution error.</a:t>
            </a:r>
          </a:p>
          <a:p>
            <a:endParaRPr lang="en-US" sz="1400" dirty="0"/>
          </a:p>
          <a:p>
            <a:r>
              <a:rPr lang="en-US" sz="1400" b="1" dirty="0"/>
              <a:t>HW2 (Optional): </a:t>
            </a:r>
            <a:r>
              <a:rPr lang="en-US" sz="1400" dirty="0"/>
              <a:t>Do the same as in HW2 for selected PDE other than heat equation.</a:t>
            </a:r>
          </a:p>
          <a:p>
            <a:r>
              <a:rPr lang="en-US" sz="1400" b="1" dirty="0"/>
              <a:t>Submit</a:t>
            </a:r>
            <a:r>
              <a:rPr lang="en-US" sz="1400" dirty="0"/>
              <a:t> as single .</a:t>
            </a:r>
            <a:r>
              <a:rPr lang="en-US" sz="1400" dirty="0" err="1"/>
              <a:t>py</a:t>
            </a:r>
            <a:r>
              <a:rPr lang="en-US" sz="1400" dirty="0"/>
              <a:t> file that generates </a:t>
            </a:r>
            <a:r>
              <a:rPr lang="en-US" sz="1400" dirty="0" err="1"/>
              <a:t>png</a:t>
            </a:r>
            <a:r>
              <a:rPr lang="en-US" sz="1400" dirty="0"/>
              <a:t> file comparing two solutions and quantifies the solution error.</a:t>
            </a:r>
          </a:p>
          <a:p>
            <a:r>
              <a:rPr lang="en-US" sz="1400" dirty="0"/>
              <a:t> </a:t>
            </a:r>
          </a:p>
          <a:p>
            <a:r>
              <a:rPr lang="en-US" sz="1400" dirty="0"/>
              <a:t> </a:t>
            </a:r>
          </a:p>
          <a:p>
            <a:endParaRPr lang="en-US" sz="1400" dirty="0"/>
          </a:p>
          <a:p>
            <a:r>
              <a:rPr lang="en-US" sz="1400" dirty="0"/>
              <a:t> 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1AD49AF1-B5FC-B142-A19A-B3F22B66F0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497" y="2288231"/>
            <a:ext cx="7662911" cy="2288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4658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CED337-4B75-058A-6092-82EB4D48C8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8D101A91-E0B8-534E-C88D-1023B3E68A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1896" y="169334"/>
            <a:ext cx="6378983" cy="507831"/>
          </a:xfrm>
        </p:spPr>
        <p:txBody>
          <a:bodyPr/>
          <a:lstStyle/>
          <a:p>
            <a:r>
              <a:rPr lang="en-US" sz="1875" dirty="0">
                <a:solidFill>
                  <a:schemeClr val="tx2"/>
                </a:solidFill>
              </a:rPr>
              <a:t>Week 11: Project Presentations and Evaluation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CEAC6818-4645-90C3-A81E-067672F49D38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343172" y="857795"/>
            <a:ext cx="8457656" cy="3669847"/>
          </a:xfrm>
        </p:spPr>
        <p:txBody>
          <a:bodyPr/>
          <a:lstStyle/>
          <a:p>
            <a:pPr marL="342900" marR="0" lvl="0" indent="-342900">
              <a:lnSpc>
                <a:spcPct val="100000"/>
              </a:lnSpc>
              <a:buFont typeface="Symbol" panose="05050102010706020507" pitchFamily="18" charset="2"/>
              <a:buChar char=""/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Projects cover 70% of the course grade!</a:t>
            </a:r>
          </a:p>
          <a:p>
            <a:pPr marL="685780" lvl="1" indent="-342900">
              <a:lnSpc>
                <a:spcPct val="100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sz="155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Project proposal 20% - week 5</a:t>
            </a:r>
          </a:p>
          <a:p>
            <a:pPr marL="685780" lvl="1" indent="-342900">
              <a:lnSpc>
                <a:spcPct val="100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sz="155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Project progress report 10% - week 8</a:t>
            </a:r>
          </a:p>
          <a:p>
            <a:pPr marL="685780" lvl="1" indent="-342900">
              <a:lnSpc>
                <a:spcPct val="100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sz="155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Project final report 20% - week 10 </a:t>
            </a:r>
          </a:p>
          <a:p>
            <a:pPr marL="685780" lvl="1" indent="-3429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55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Project presentation 20% - week 11</a:t>
            </a:r>
          </a:p>
          <a:p>
            <a:pPr marL="342900" marR="0" lvl="0" indent="-342900">
              <a:lnSpc>
                <a:spcPct val="100000"/>
              </a:lnSpc>
              <a:buFont typeface="Symbol" panose="05050102010706020507" pitchFamily="18" charset="2"/>
              <a:buChar char=""/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Project format.</a:t>
            </a:r>
          </a:p>
          <a:p>
            <a:pPr marL="685820" lvl="3" indent="-342900">
              <a:lnSpc>
                <a:spcPct val="100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sz="155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Project technical report: 4 to 6 page long pdf document including references and figures.</a:t>
            </a:r>
          </a:p>
          <a:p>
            <a:pPr marL="685780" lvl="1" indent="-342900">
              <a:lnSpc>
                <a:spcPct val="100000"/>
              </a:lnSpc>
              <a:buFont typeface="Symbol" panose="05050102010706020507" pitchFamily="18" charset="2"/>
              <a:buChar char=""/>
            </a:pPr>
            <a:r>
              <a:rPr lang="en-US" sz="155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Project presentation: ppt or pdf slides, 15 min time slot per student in week 11.</a:t>
            </a:r>
          </a:p>
          <a:p>
            <a:pPr marL="342900" marR="0" lvl="0" indent="-342900">
              <a:lnSpc>
                <a:spcPct val="100000"/>
              </a:lnSpc>
              <a:buFont typeface="Symbol" panose="05050102010706020507" pitchFamily="18" charset="2"/>
              <a:buChar char=""/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Admissible topics.</a:t>
            </a:r>
          </a:p>
          <a:p>
            <a:pPr marL="685820" lvl="3" indent="-342900">
              <a:lnSpc>
                <a:spcPct val="100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sz="155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Application of selected </a:t>
            </a:r>
            <a:r>
              <a:rPr lang="en-US" sz="155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SciML</a:t>
            </a:r>
            <a:r>
              <a:rPr lang="en-US" sz="155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methods </a:t>
            </a:r>
            <a:r>
              <a:rPr lang="en-US" sz="155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 problems inspired by real-world applications</a:t>
            </a:r>
          </a:p>
          <a:p>
            <a:pPr marL="1028720" lvl="4" indent="-342900">
              <a:lnSpc>
                <a:spcPct val="100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sz="1425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e.g., L2O for large scale optimization of energy systems.</a:t>
            </a:r>
            <a:endParaRPr lang="en-US" sz="1425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85820" lvl="3" indent="-342900">
              <a:lnSpc>
                <a:spcPct val="100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sz="155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Development of new methods tackling some of the open challenges in </a:t>
            </a:r>
            <a:r>
              <a:rPr lang="en-US" sz="1550" kern="1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SciML</a:t>
            </a:r>
            <a:endParaRPr lang="en-US" sz="155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028720" lvl="4" indent="-342900">
              <a:lnSpc>
                <a:spcPct val="100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sz="1425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e.g., novel way of utilizing PINNs in differentiable control for PDEs.</a:t>
            </a:r>
          </a:p>
          <a:p>
            <a:pPr marL="685820" lvl="3" indent="-342900">
              <a:lnSpc>
                <a:spcPct val="100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sz="155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New theory supporting sele</a:t>
            </a:r>
            <a:r>
              <a:rPr lang="en-US" sz="155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cted </a:t>
            </a:r>
            <a:r>
              <a:rPr lang="en-US" sz="1550" kern="1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SciML</a:t>
            </a:r>
            <a:r>
              <a:rPr lang="en-US" sz="155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methodology</a:t>
            </a:r>
          </a:p>
          <a:p>
            <a:pPr marL="1028720" lvl="4" indent="-342900">
              <a:lnSpc>
                <a:spcPct val="100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sz="1425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e.g., convergence analysis of feasibility restoration layers in L2O.</a:t>
            </a:r>
            <a:endParaRPr lang="en-US" sz="1425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85780" lvl="1" indent="-342900">
              <a:lnSpc>
                <a:spcPct val="100000"/>
              </a:lnSpc>
              <a:buFont typeface="Symbol" panose="05050102010706020507" pitchFamily="18" charset="2"/>
              <a:buChar char=""/>
            </a:pPr>
            <a:endParaRPr lang="en-US" sz="155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85780" lvl="1" indent="-342900">
              <a:lnSpc>
                <a:spcPct val="100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endParaRPr lang="en-US" sz="155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9714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8DCF36-3539-99B9-FCB6-1703CF0664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D7FDC18-6AB7-A1C8-DF83-2165902F4D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3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B74ABC-4BFE-1C91-5A72-4D9C8CFF2D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109" y="887788"/>
            <a:ext cx="7014754" cy="1378106"/>
          </a:xfrm>
          <a:prstGeom prst="rect">
            <a:avLst/>
          </a:prstGeom>
        </p:spPr>
      </p:pic>
      <p:pic>
        <p:nvPicPr>
          <p:cNvPr id="1026" name="Picture 2" descr="What Are Physics-Informed Neural Networks (PINNs)? - MATLAB &amp; Simulink">
            <a:extLst>
              <a:ext uri="{FF2B5EF4-FFF2-40B4-BE49-F238E27FC236}">
                <a16:creationId xmlns:a16="http://schemas.microsoft.com/office/drawing/2014/main" id="{0B5D1E65-2272-5CE3-DDC4-C2C37F336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3006" y="2369810"/>
            <a:ext cx="5059680" cy="2014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B9C0782-F6B0-9843-0D8D-5BA4ACBBBBFC}"/>
              </a:ext>
            </a:extLst>
          </p:cNvPr>
          <p:cNvSpPr txBox="1"/>
          <p:nvPr/>
        </p:nvSpPr>
        <p:spPr>
          <a:xfrm>
            <a:off x="551667" y="4536048"/>
            <a:ext cx="593489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hlinkClick r:id="rId5"/>
              </a:rPr>
              <a:t>https://www.mathworks.com/discovery/physics-informed-neural-networks.html</a:t>
            </a:r>
            <a:r>
              <a:rPr lang="en-US" sz="1000" dirty="0"/>
              <a:t> </a:t>
            </a:r>
          </a:p>
        </p:txBody>
      </p:sp>
      <p:sp>
        <p:nvSpPr>
          <p:cNvPr id="13" name="Title 2">
            <a:extLst>
              <a:ext uri="{FF2B5EF4-FFF2-40B4-BE49-F238E27FC236}">
                <a16:creationId xmlns:a16="http://schemas.microsoft.com/office/drawing/2014/main" id="{32D37FD6-6EB1-522D-4FF3-24B0CCE418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1" y="492035"/>
            <a:ext cx="5611415" cy="243840"/>
          </a:xfrm>
        </p:spPr>
        <p:txBody>
          <a:bodyPr/>
          <a:lstStyle/>
          <a:p>
            <a:r>
              <a:rPr lang="en-US" sz="2000" dirty="0"/>
              <a:t>Physics-Informed Neural Networks (PINNs)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0BD479E-F89E-BB91-3174-AC44279CE893}"/>
              </a:ext>
            </a:extLst>
          </p:cNvPr>
          <p:cNvSpPr txBox="1"/>
          <p:nvPr/>
        </p:nvSpPr>
        <p:spPr>
          <a:xfrm>
            <a:off x="80289" y="4762185"/>
            <a:ext cx="659063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000" dirty="0"/>
              <a:t>M. </a:t>
            </a:r>
            <a:r>
              <a:rPr lang="en-US" sz="1000" dirty="0" err="1"/>
              <a:t>Raissi</a:t>
            </a:r>
            <a:r>
              <a:rPr lang="en-US" sz="1000" dirty="0"/>
              <a:t>, et al., </a:t>
            </a:r>
            <a:r>
              <a:rPr lang="en-US" sz="1000" i="1" dirty="0"/>
              <a:t>Physics-informed neural networks: A deep learning framework for solving forward and inverse problems involving nonlinear partial differential equations, Journal of Computational Physics, </a:t>
            </a:r>
            <a:r>
              <a:rPr lang="en-US" sz="1000" dirty="0"/>
              <a:t>2019</a:t>
            </a:r>
          </a:p>
        </p:txBody>
      </p:sp>
    </p:spTree>
    <p:extLst>
      <p:ext uri="{BB962C8B-B14F-4D97-AF65-F5344CB8AC3E}">
        <p14:creationId xmlns:p14="http://schemas.microsoft.com/office/powerpoint/2010/main" val="615928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EF654F-3C7C-54F6-775B-1F03AE985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2997ADD-35A8-0C2D-D678-B2573371A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4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66D9829-21D9-524D-B223-D352A2B3ED79}"/>
              </a:ext>
            </a:extLst>
          </p:cNvPr>
          <p:cNvSpPr txBox="1"/>
          <p:nvPr/>
        </p:nvSpPr>
        <p:spPr>
          <a:xfrm>
            <a:off x="577245" y="2323916"/>
            <a:ext cx="356286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solidFill>
                  <a:schemeClr val="accent2"/>
                </a:solidFill>
              </a:rPr>
              <a:t>Training neural networks as PDE solutions</a:t>
            </a:r>
            <a:endParaRPr lang="en-US" sz="1375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8F6D94D-8FE7-CA0B-140E-E28562BDAFB2}"/>
              </a:ext>
            </a:extLst>
          </p:cNvPr>
          <p:cNvSpPr txBox="1"/>
          <p:nvPr/>
        </p:nvSpPr>
        <p:spPr>
          <a:xfrm>
            <a:off x="4822337" y="2331060"/>
            <a:ext cx="408979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solidFill>
                  <a:schemeClr val="accent2"/>
                </a:solidFill>
              </a:rPr>
              <a:t>Application: Parameter estimation from data</a:t>
            </a:r>
            <a:endParaRPr lang="en-US" sz="1375" dirty="0"/>
          </a:p>
        </p:txBody>
      </p:sp>
      <p:pic>
        <p:nvPicPr>
          <p:cNvPr id="2056" name="Picture 8" descr="GIF showcasing time-series prediction for a 3D Gray-Scott system using RNNs in NVIDIA Modulus. &#10;">
            <a:extLst>
              <a:ext uri="{FF2B5EF4-FFF2-40B4-BE49-F238E27FC236}">
                <a16:creationId xmlns:a16="http://schemas.microsoft.com/office/drawing/2014/main" id="{5A8827CE-896F-62B0-19F9-B3CC84A995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042" y="2596106"/>
            <a:ext cx="3746125" cy="2107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Animation of the velocity field of the nozzle after training the Modulus PINN across a range of trailing edge radii.">
            <a:extLst>
              <a:ext uri="{FF2B5EF4-FFF2-40B4-BE49-F238E27FC236}">
                <a16:creationId xmlns:a16="http://schemas.microsoft.com/office/drawing/2014/main" id="{C3837E9A-4E9D-F0A9-B36C-BE8387A1C9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6" t="3164" r="23531" b="4970"/>
          <a:stretch/>
        </p:blipFill>
        <p:spPr bwMode="auto">
          <a:xfrm>
            <a:off x="4560702" y="2609235"/>
            <a:ext cx="4312816" cy="2180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4B2FC02-FD4A-4BF1-97BB-4AC1D5CECBDA}"/>
              </a:ext>
            </a:extLst>
          </p:cNvPr>
          <p:cNvSpPr txBox="1"/>
          <p:nvPr/>
        </p:nvSpPr>
        <p:spPr>
          <a:xfrm>
            <a:off x="80289" y="4762185"/>
            <a:ext cx="659063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000" dirty="0"/>
              <a:t>M. </a:t>
            </a:r>
            <a:r>
              <a:rPr lang="en-US" sz="1000" dirty="0" err="1"/>
              <a:t>Raissi</a:t>
            </a:r>
            <a:r>
              <a:rPr lang="en-US" sz="1000" dirty="0"/>
              <a:t>, et al., </a:t>
            </a:r>
            <a:r>
              <a:rPr lang="en-US" sz="1000" i="1" dirty="0"/>
              <a:t>Physics-informed neural networks: A deep learning framework for solving forward and inverse problems involving nonlinear partial differential equations, Journal of Computational Physics, </a:t>
            </a:r>
            <a:r>
              <a:rPr lang="en-US" sz="1000" dirty="0"/>
              <a:t>2019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160DCD2-6B47-0C3C-424C-8B02B69F886E}"/>
              </a:ext>
            </a:extLst>
          </p:cNvPr>
          <p:cNvSpPr txBox="1"/>
          <p:nvPr/>
        </p:nvSpPr>
        <p:spPr>
          <a:xfrm>
            <a:off x="6840584" y="4733331"/>
            <a:ext cx="21412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000" dirty="0"/>
              <a:t>Images: NVIDIA Modulus</a:t>
            </a:r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434AEC35-EA26-0ABA-A9B3-CA94516314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1749" y="535577"/>
            <a:ext cx="6535782" cy="200298"/>
          </a:xfrm>
        </p:spPr>
        <p:txBody>
          <a:bodyPr/>
          <a:lstStyle/>
          <a:p>
            <a:r>
              <a:rPr lang="en-US" sz="2000" dirty="0"/>
              <a:t>Applications of Physics-Informed Neural Networks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EBAFFAE-270F-6EC4-6386-741B0A6FB44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2227" t="9327" r="782" b="64991"/>
          <a:stretch/>
        </p:blipFill>
        <p:spPr>
          <a:xfrm>
            <a:off x="1524641" y="1189969"/>
            <a:ext cx="6139958" cy="1133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324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68CDD4-AEBE-3F23-AD9C-1C4D5C074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5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258624-AC45-D853-053B-1B50A3F300FF}"/>
              </a:ext>
            </a:extLst>
          </p:cNvPr>
          <p:cNvSpPr txBox="1"/>
          <p:nvPr/>
        </p:nvSpPr>
        <p:spPr>
          <a:xfrm>
            <a:off x="448387" y="4749422"/>
            <a:ext cx="78616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000" dirty="0"/>
              <a:t>M. </a:t>
            </a:r>
            <a:r>
              <a:rPr lang="en-US" sz="1000" dirty="0" err="1"/>
              <a:t>Raissi</a:t>
            </a:r>
            <a:r>
              <a:rPr lang="en-US" sz="1000" dirty="0"/>
              <a:t>, et al., </a:t>
            </a:r>
            <a:r>
              <a:rPr lang="en-US" sz="1000" i="1" dirty="0"/>
              <a:t>Physics-informed neural networks: A deep learning framework for solving forward and inverse problems involving nonlinear partial differential equations, Journal of Computational Physics, </a:t>
            </a:r>
            <a:r>
              <a:rPr lang="en-US" sz="1000" dirty="0"/>
              <a:t>2019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F911A1-DFB5-77EF-F289-26BEFEB8EBBD}"/>
              </a:ext>
            </a:extLst>
          </p:cNvPr>
          <p:cNvSpPr txBox="1"/>
          <p:nvPr/>
        </p:nvSpPr>
        <p:spPr>
          <a:xfrm>
            <a:off x="581228" y="2447911"/>
            <a:ext cx="2536354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b="1" dirty="0">
                <a:solidFill>
                  <a:srgbClr val="6BB56B"/>
                </a:solidFill>
              </a:rPr>
              <a:t>Dataset</a:t>
            </a:r>
            <a:r>
              <a:rPr lang="en-US" sz="1250" b="1" dirty="0"/>
              <a:t>:</a:t>
            </a:r>
            <a:r>
              <a:rPr lang="en-US" sz="1250" dirty="0"/>
              <a:t> collocation points in the </a:t>
            </a:r>
            <a:r>
              <a:rPr lang="en-US" sz="1250" dirty="0" err="1"/>
              <a:t>spatio</a:t>
            </a:r>
            <a:r>
              <a:rPr lang="en-US" sz="1250" dirty="0"/>
              <a:t>-temporal coordinates.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5F3E762-870A-955D-537B-4631DEED6C0B}"/>
              </a:ext>
            </a:extLst>
          </p:cNvPr>
          <p:cNvSpPr txBox="1"/>
          <p:nvPr/>
        </p:nvSpPr>
        <p:spPr>
          <a:xfrm>
            <a:off x="796739" y="4499354"/>
            <a:ext cx="8074638" cy="2846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dirty="0">
                <a:hlinkClick r:id="rId3"/>
              </a:rPr>
              <a:t>https://github.com/pnnl/neuromancer/blob/master/examples/PDEs/Part_2_PINN_BurgersEquation.ipynb</a:t>
            </a:r>
            <a:r>
              <a:rPr lang="en-US" sz="1250" dirty="0"/>
              <a:t> 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9844384-8C1D-CB91-2FE2-9EE7512B97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8186" y="2928314"/>
            <a:ext cx="1999107" cy="59049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1D8D802-8683-8D5E-E6A4-923333225B8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198"/>
          <a:stretch/>
        </p:blipFill>
        <p:spPr>
          <a:xfrm>
            <a:off x="5838849" y="3425396"/>
            <a:ext cx="2999874" cy="661499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782914C8-F198-4F28-0081-47ABB50EA8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733" y="2913395"/>
            <a:ext cx="2068116" cy="1616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B52BDF3-11AF-1C0F-5432-52C4F2C4E2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16658" y="3545292"/>
            <a:ext cx="2503281" cy="748264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EC90B628-A3BC-2D7B-902F-706585897179}"/>
              </a:ext>
            </a:extLst>
          </p:cNvPr>
          <p:cNvSpPr txBox="1"/>
          <p:nvPr/>
        </p:nvSpPr>
        <p:spPr>
          <a:xfrm>
            <a:off x="3144831" y="2458696"/>
            <a:ext cx="2536354" cy="669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b="1" dirty="0"/>
              <a:t>Architecture:</a:t>
            </a:r>
            <a:r>
              <a:rPr lang="en-US" sz="1250" dirty="0"/>
              <a:t> </a:t>
            </a:r>
            <a:r>
              <a:rPr lang="en-US" sz="1250" b="1" dirty="0">
                <a:solidFill>
                  <a:srgbClr val="418FDE"/>
                </a:solidFill>
              </a:rPr>
              <a:t>PDE equations </a:t>
            </a:r>
            <a:r>
              <a:rPr lang="en-US" sz="1250" dirty="0"/>
              <a:t>solved with </a:t>
            </a:r>
            <a:r>
              <a:rPr lang="en-US" sz="1250" b="1" dirty="0">
                <a:solidFill>
                  <a:srgbClr val="9D7FAD"/>
                </a:solidFill>
              </a:rPr>
              <a:t>neural network </a:t>
            </a:r>
            <a:r>
              <a:rPr lang="en-US" sz="1250" dirty="0"/>
              <a:t>via automatic differentiation.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C9F46EF-17AD-944E-C26A-27B0EEBB6A48}"/>
              </a:ext>
            </a:extLst>
          </p:cNvPr>
          <p:cNvSpPr txBox="1"/>
          <p:nvPr/>
        </p:nvSpPr>
        <p:spPr>
          <a:xfrm>
            <a:off x="5734764" y="2462210"/>
            <a:ext cx="3136613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b="1" dirty="0">
                <a:solidFill>
                  <a:srgbClr val="CC5D7A"/>
                </a:solidFill>
              </a:rPr>
              <a:t>Loss function</a:t>
            </a:r>
            <a:r>
              <a:rPr lang="en-US" sz="1250" b="1" dirty="0"/>
              <a:t>:</a:t>
            </a:r>
            <a:r>
              <a:rPr lang="en-US" sz="1250" dirty="0"/>
              <a:t> minimizing PDE equation, initial and boundary condition residuals.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AE9346D5-581D-9101-C2A2-99E70DB59B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18284" y="3175459"/>
            <a:ext cx="1165026" cy="305526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F7FE7FF5-9913-B64E-0BAA-25B143A9649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58186" y="4090798"/>
            <a:ext cx="1244606" cy="26566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F299BA5-36D9-B1C4-D7F1-A9E134507CF4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52227" t="9327" r="782" b="64991"/>
          <a:stretch/>
        </p:blipFill>
        <p:spPr>
          <a:xfrm>
            <a:off x="1524641" y="1189969"/>
            <a:ext cx="6139958" cy="1133948"/>
          </a:xfrm>
          <a:prstGeom prst="rect">
            <a:avLst/>
          </a:prstGeom>
        </p:spPr>
      </p:pic>
      <p:sp>
        <p:nvSpPr>
          <p:cNvPr id="5" name="Title 2">
            <a:extLst>
              <a:ext uri="{FF2B5EF4-FFF2-40B4-BE49-F238E27FC236}">
                <a16:creationId xmlns:a16="http://schemas.microsoft.com/office/drawing/2014/main" id="{B88FF975-DE55-F015-05C6-1A03FD4AD6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4629" y="492035"/>
            <a:ext cx="6261462" cy="243840"/>
          </a:xfrm>
        </p:spPr>
        <p:txBody>
          <a:bodyPr/>
          <a:lstStyle/>
          <a:p>
            <a:r>
              <a:rPr lang="en-US" sz="2000" dirty="0"/>
              <a:t>Components of Physics-Informed Neural Networks</a:t>
            </a:r>
          </a:p>
        </p:txBody>
      </p:sp>
    </p:spTree>
    <p:extLst>
      <p:ext uri="{BB962C8B-B14F-4D97-AF65-F5344CB8AC3E}">
        <p14:creationId xmlns:p14="http://schemas.microsoft.com/office/powerpoint/2010/main" val="4023729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A66F53-ED61-BFF4-07B1-5C159C8DAF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314BB9B-B7BF-6331-1A12-B1366DD1C1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91490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6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E6AA55A-5E3F-3BBB-4539-50792FB798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6286" y="169336"/>
            <a:ext cx="7519307" cy="483808"/>
          </a:xfrm>
        </p:spPr>
        <p:txBody>
          <a:bodyPr/>
          <a:lstStyle/>
          <a:p>
            <a:r>
              <a:rPr lang="en-US" sz="2000" dirty="0"/>
              <a:t>PINN Problem Formulation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670E1D8-6134-4941-9DC1-E1796F253E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897" y="796833"/>
            <a:ext cx="7502023" cy="184681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01FEAD7-34FA-CCE3-70CA-A3EFCD9502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417" y="2677083"/>
            <a:ext cx="7550330" cy="2415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736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0700AF-7454-8EF2-258B-495823E84B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E572D95-5765-54C8-2360-1016028BB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91490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7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DE21421-FD2F-F6BC-7EBD-AF8E6C4E45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6286" y="169336"/>
            <a:ext cx="7519307" cy="483808"/>
          </a:xfrm>
        </p:spPr>
        <p:txBody>
          <a:bodyPr/>
          <a:lstStyle/>
          <a:p>
            <a:r>
              <a:rPr lang="en-US" sz="2000" dirty="0"/>
              <a:t>PINN Definition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51C36F-B78C-3781-AA61-857D3E86F5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103" y="859043"/>
            <a:ext cx="8719411" cy="3704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494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BCB563-9296-1200-96E9-E4B9E153DD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1E6CABA-F3F4-DEE4-5F21-AD5FB5536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91490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8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259F4B0-65F7-971F-54A6-EFEDC7D658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6286" y="169336"/>
            <a:ext cx="7519307" cy="483808"/>
          </a:xfrm>
        </p:spPr>
        <p:txBody>
          <a:bodyPr/>
          <a:lstStyle/>
          <a:p>
            <a:r>
              <a:rPr lang="en-US" sz="2000" dirty="0"/>
              <a:t>PINN Loss Function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26EB095-25DA-4A55-CDA7-70862B42FD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99" y="855188"/>
            <a:ext cx="8373291" cy="3972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632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0B2689-9487-5128-ED8D-90B0CC98C3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9DBC29B-498F-D8B6-FD42-F5237C7AA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91490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9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31E29F6-F1F6-FF8C-CD01-FDF3D3B73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6286" y="169336"/>
            <a:ext cx="7519307" cy="483808"/>
          </a:xfrm>
        </p:spPr>
        <p:txBody>
          <a:bodyPr/>
          <a:lstStyle/>
          <a:p>
            <a:r>
              <a:rPr lang="en-US" sz="2000" dirty="0"/>
              <a:t>PINN Dataset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5990010-9D0E-1E58-9AAE-5E12D11C3F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705" y="787031"/>
            <a:ext cx="8168640" cy="4229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218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EP Presentation Theme - Simple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1E469E75-DA06-4CBB-9411-E7C4703B5D38}" vid="{1DA3CB7E-C32A-49A7-98EB-D75F62038548}"/>
    </a:ext>
  </a:extLst>
</a:theme>
</file>

<file path=ppt/theme/theme2.xml><?xml version="1.0" encoding="utf-8"?>
<a:theme xmlns:a="http://schemas.openxmlformats.org/drawingml/2006/main" name="1_EP Presentation Theme - Fancy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1E469E75-DA06-4CBB-9411-E7C4703B5D38}" vid="{4ACD9E1F-F7BA-4DD0-8386-01C6CAF66E67}"/>
    </a:ext>
  </a:extLst>
</a:theme>
</file>

<file path=ppt/theme/theme3.xml><?xml version="1.0" encoding="utf-8"?>
<a:theme xmlns:a="http://schemas.openxmlformats.org/drawingml/2006/main" name="2_EP Presentation Theme - Special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1E469E75-DA06-4CBB-9411-E7C4703B5D38}" vid="{B8BE566C-E38C-42A4-8497-C5271E1B54DC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81B81209776AF40B8AAD3C366C78D42" ma:contentTypeVersion="19" ma:contentTypeDescription="Create a new document." ma:contentTypeScope="" ma:versionID="fbb3406e25de908b5a868738d5cb1834">
  <xsd:schema xmlns:xsd="http://www.w3.org/2001/XMLSchema" xmlns:xs="http://www.w3.org/2001/XMLSchema" xmlns:p="http://schemas.microsoft.com/office/2006/metadata/properties" xmlns:ns2="e3b5c32c-df6c-443f-b08b-73d85d62f2b5" xmlns:ns3="168931df-3f45-4445-be76-105235143e52" targetNamespace="http://schemas.microsoft.com/office/2006/metadata/properties" ma:root="true" ma:fieldsID="a51a2fd210533027d0c682d7a8bd76c2" ns2:_="" ns3:_="">
    <xsd:import namespace="e3b5c32c-df6c-443f-b08b-73d85d62f2b5"/>
    <xsd:import namespace="168931df-3f45-4445-be76-105235143e5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ServiceLocatio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  <xsd:element ref="ns2:Tag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3b5c32c-df6c-443f-b08b-73d85d62f2b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f3f7c956-802a-45ac-b2ba-cc78506785f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Tag" ma:index="26" nillable="true" ma:displayName="Tag" ma:format="Dropdown" ma:internalName="Tag">
      <xsd:simpleType>
        <xsd:restriction base="dms:Text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8931df-3f45-4445-be76-105235143e52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25244521-1179-49f0-ac58-4256886de161}" ma:internalName="TaxCatchAll" ma:showField="CatchAllData" ma:web="168931df-3f45-4445-be76-105235143e5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168931df-3f45-4445-be76-105235143e52">
      <UserInfo>
        <DisplayName>CLDT Members</DisplayName>
        <AccountId>7</AccountId>
        <AccountType/>
      </UserInfo>
      <UserInfo>
        <DisplayName>Leonid Felikson</DisplayName>
        <AccountId>722</AccountId>
        <AccountType/>
      </UserInfo>
      <UserInfo>
        <DisplayName>Michelle Nguyen</DisplayName>
        <AccountId>3986</AccountId>
        <AccountType/>
      </UserInfo>
      <UserInfo>
        <DisplayName>Natalie Wang</DisplayName>
        <AccountId>7948</AccountId>
        <AccountType/>
      </UserInfo>
      <UserInfo>
        <DisplayName>Danielle Lynd</DisplayName>
        <AccountId>4194</AccountId>
        <AccountType/>
      </UserInfo>
      <UserInfo>
        <DisplayName>Chongyu Qu</DisplayName>
        <AccountId>4616</AccountId>
        <AccountType/>
      </UserInfo>
      <UserInfo>
        <DisplayName>Astrid Santiago</DisplayName>
        <AccountId>10364</AccountId>
        <AccountType/>
      </UserInfo>
    </SharedWithUsers>
    <lcf76f155ced4ddcb4097134ff3c332f xmlns="e3b5c32c-df6c-443f-b08b-73d85d62f2b5">
      <Terms xmlns="http://schemas.microsoft.com/office/infopath/2007/PartnerControls"/>
    </lcf76f155ced4ddcb4097134ff3c332f>
    <TaxCatchAll xmlns="168931df-3f45-4445-be76-105235143e52" xsi:nil="true"/>
    <Tag xmlns="e3b5c32c-df6c-443f-b08b-73d85d62f2b5" xsi:nil="true"/>
  </documentManagement>
</p:properties>
</file>

<file path=customXml/itemProps1.xml><?xml version="1.0" encoding="utf-8"?>
<ds:datastoreItem xmlns:ds="http://schemas.openxmlformats.org/officeDocument/2006/customXml" ds:itemID="{0F8F7E09-D485-4407-984B-97D2EA2C8D5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D0C1DF4-4B0B-4532-AD5E-FC8A9D25A06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3b5c32c-df6c-443f-b08b-73d85d62f2b5"/>
    <ds:schemaRef ds:uri="168931df-3f45-4445-be76-105235143e5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8A04465-0014-4D33-ABA2-D6924F11FEE0}">
  <ds:schemaRefs>
    <ds:schemaRef ds:uri="http://purl.org/dc/elements/1.1/"/>
    <ds:schemaRef ds:uri="http://schemas.microsoft.com/office/2006/documentManagement/types"/>
    <ds:schemaRef ds:uri="168931df-3f45-4445-be76-105235143e52"/>
    <ds:schemaRef ds:uri="http://schemas.openxmlformats.org/package/2006/metadata/core-properties"/>
    <ds:schemaRef ds:uri="http://purl.org/dc/dcmitype/"/>
    <ds:schemaRef ds:uri="http://purl.org/dc/terms/"/>
    <ds:schemaRef ds:uri="http://schemas.microsoft.com/office/infopath/2007/PartnerControls"/>
    <ds:schemaRef ds:uri="e3b5c32c-df6c-443f-b08b-73d85d62f2b5"/>
    <ds:schemaRef ds:uri="http://schemas.microsoft.com/office/2006/metadata/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Intro_slides_Drgona</Template>
  <TotalTime>5004</TotalTime>
  <Words>1354</Words>
  <Application>Microsoft Office PowerPoint</Application>
  <PresentationFormat>On-screen Show (16:9)</PresentationFormat>
  <Paragraphs>141</Paragraphs>
  <Slides>23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23</vt:i4>
      </vt:variant>
    </vt:vector>
  </HeadingPairs>
  <TitlesOfParts>
    <vt:vector size="37" baseType="lpstr">
      <vt:lpstr>Arial</vt:lpstr>
      <vt:lpstr>Calibri</vt:lpstr>
      <vt:lpstr>Courier New</vt:lpstr>
      <vt:lpstr>Roboto</vt:lpstr>
      <vt:lpstr>Roboto Slab</vt:lpstr>
      <vt:lpstr>Source Sans Pro</vt:lpstr>
      <vt:lpstr>Source Serif Pro</vt:lpstr>
      <vt:lpstr>Symbol</vt:lpstr>
      <vt:lpstr>Tahoma</vt:lpstr>
      <vt:lpstr>Times New Roman</vt:lpstr>
      <vt:lpstr>Wingdings</vt:lpstr>
      <vt:lpstr>EP Presentation Theme - Simple</vt:lpstr>
      <vt:lpstr>1_EP Presentation Theme - Fancy</vt:lpstr>
      <vt:lpstr>2_EP Presentation Theme - Special</vt:lpstr>
      <vt:lpstr>Scientific Machine Learning for Modeling, Optimization, and Control of Dynamical Systems</vt:lpstr>
      <vt:lpstr>Course Syllabus</vt:lpstr>
      <vt:lpstr>Physics-Informed Neural Networks (PINNs)</vt:lpstr>
      <vt:lpstr>Applications of Physics-Informed Neural Networks</vt:lpstr>
      <vt:lpstr>Components of Physics-Informed Neural Networks</vt:lpstr>
      <vt:lpstr>PINN Problem Formulation</vt:lpstr>
      <vt:lpstr>PINN Definition</vt:lpstr>
      <vt:lpstr>PINN Loss Function</vt:lpstr>
      <vt:lpstr>PINN Dataset</vt:lpstr>
      <vt:lpstr>PINN Forward ODE Example</vt:lpstr>
      <vt:lpstr>PINN Forward ODE Example</vt:lpstr>
      <vt:lpstr>PINN Forward PDE Example</vt:lpstr>
      <vt:lpstr>PINN Forward PDE Example</vt:lpstr>
      <vt:lpstr>PINN Inverse PDE Example</vt:lpstr>
      <vt:lpstr>PINN Inverse PDE Example</vt:lpstr>
      <vt:lpstr>PINNs Advantages</vt:lpstr>
      <vt:lpstr>PINNs Challenges</vt:lpstr>
      <vt:lpstr>PINN Open-Source Software Libraries</vt:lpstr>
      <vt:lpstr>PINNs in NeuroMANCER Scientific Machine Learning Library</vt:lpstr>
      <vt:lpstr>References</vt:lpstr>
      <vt:lpstr>In-class Exercises</vt:lpstr>
      <vt:lpstr>Homework</vt:lpstr>
      <vt:lpstr>Week 11: Project Presentations and Evaluation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Scientific Machine Learning for Modeling, Optimization, and Control</dc:title>
  <dc:creator>Drgona, Jan</dc:creator>
  <cp:lastModifiedBy>Jan Drgona</cp:lastModifiedBy>
  <cp:revision>91</cp:revision>
  <dcterms:created xsi:type="dcterms:W3CDTF">2024-09-05T00:30:18Z</dcterms:created>
  <dcterms:modified xsi:type="dcterms:W3CDTF">2025-09-06T21:45:09Z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0x010100681B81209776AF40B8AAD3C366C78D42</vt:lpwstr>
  </property>
  <property fmtid="{D5CDD505-2E9C-101B-9397-08002B2CF9AE}" pid="3" name="MediaServiceImageTags">
    <vt:lpwstr/>
  </property>
</Properties>
</file>